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1" r:id="rId1"/>
    <p:sldMasterId id="2147483692" r:id="rId2"/>
  </p:sldMasterIdLst>
  <p:notesMasterIdLst>
    <p:notesMasterId r:id="rId26"/>
  </p:notesMasterIdLst>
  <p:sldIdLst>
    <p:sldId id="256" r:id="rId3"/>
    <p:sldId id="258" r:id="rId4"/>
    <p:sldId id="316" r:id="rId5"/>
    <p:sldId id="281" r:id="rId6"/>
    <p:sldId id="259" r:id="rId7"/>
    <p:sldId id="286" r:id="rId8"/>
    <p:sldId id="261" r:id="rId9"/>
    <p:sldId id="262" r:id="rId10"/>
    <p:sldId id="296" r:id="rId11"/>
    <p:sldId id="317" r:id="rId12"/>
    <p:sldId id="301" r:id="rId13"/>
    <p:sldId id="264" r:id="rId14"/>
    <p:sldId id="265" r:id="rId15"/>
    <p:sldId id="266" r:id="rId16"/>
    <p:sldId id="308" r:id="rId17"/>
    <p:sldId id="312" r:id="rId18"/>
    <p:sldId id="310" r:id="rId19"/>
    <p:sldId id="319" r:id="rId20"/>
    <p:sldId id="314" r:id="rId21"/>
    <p:sldId id="307" r:id="rId22"/>
    <p:sldId id="315" r:id="rId23"/>
    <p:sldId id="320" r:id="rId24"/>
    <p:sldId id="321"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D3D2"/>
    <a:srgbClr val="99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BC898D-73D6-483E-BE73-9AF59F754CCD}">
  <a:tblStyle styleId="{55BC898D-73D6-483E-BE73-9AF59F754CCD}"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945F3E-14F0-4515-8B2E-065410B92415}"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E675F343-5956-4328-A885-76DE80CEA503}" styleName="Table_2">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2399307-5400-4A9F-B472-6F69AECF8F02}" styleName="Table_3">
    <a:wholeTbl>
      <a:tcTxStyle b="off" i="off">
        <a:font>
          <a:latin typeface="Calibri"/>
          <a:ea typeface="Calibri"/>
          <a:cs typeface="Calibri"/>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d4c088211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d4c088211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e5201f8087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e5201f8087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5201f8087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5201f8087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bcafd777ef_0_2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0" name="Google Shape;390;gbcafd777ef_0_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e5201f80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e5201f80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bcafd777ef_0_11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2" name="Google Shape;582;gbcafd777ef_0_1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e5201f8087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e5201f8087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bcafd777ef_0_12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9" name="Google Shape;629;gbcafd777ef_0_1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5f3e533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5f3e533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e5f3e533b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e5f3e533b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bcafd777ef_0_14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3" name="Google Shape;723;gbcafd777ef_0_14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bcafd777ef_0_16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0" name="Google Shape;770;gbcafd777ef_0_16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www.facebook.com/EPSA/" TargetMode="External"/><Relationship Id="rId7" Type="http://schemas.openxmlformats.org/officeDocument/2006/relationships/hyperlink" Target="https://www.instagram.com/EPSA" TargetMode="External"/><Relationship Id="rId2" Type="http://schemas.openxmlformats.org/officeDocument/2006/relationships/hyperlink" Target="http://www.alstom.com/" TargetMode="External"/><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hyperlink" Target="https://www.linkedin.com/company/EPSA" TargetMode="External"/><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hyperlink" Target="https://twitter.com/EPSA"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Diapositive de titre 1">
  <p:cSld name="Diapositive de titre">
    <p:spTree>
      <p:nvGrpSpPr>
        <p:cNvPr id="1" name="Shape 50"/>
        <p:cNvGrpSpPr/>
        <p:nvPr/>
      </p:nvGrpSpPr>
      <p:grpSpPr>
        <a:xfrm>
          <a:off x="0" y="0"/>
          <a:ext cx="0" cy="0"/>
          <a:chOff x="0" y="0"/>
          <a:chExt cx="0" cy="0"/>
        </a:xfrm>
      </p:grpSpPr>
      <p:pic>
        <p:nvPicPr>
          <p:cNvPr id="51" name="Google Shape;51;p13" descr="A picture containing object&#10;&#10;Description automatically generated"/>
          <p:cNvPicPr preferRelativeResize="0"/>
          <p:nvPr/>
        </p:nvPicPr>
        <p:blipFill rotWithShape="1">
          <a:blip r:embed="rId2">
            <a:alphaModFix/>
          </a:blip>
          <a:srcRect/>
          <a:stretch/>
        </p:blipFill>
        <p:spPr>
          <a:xfrm>
            <a:off x="836712" y="1861577"/>
            <a:ext cx="3557244" cy="764809"/>
          </a:xfrm>
          <a:prstGeom prst="rect">
            <a:avLst/>
          </a:prstGeom>
          <a:noFill/>
          <a:ln>
            <a:noFill/>
          </a:ln>
        </p:spPr>
      </p:pic>
      <p:pic>
        <p:nvPicPr>
          <p:cNvPr id="52" name="Google Shape;52;p13" descr="A picture containing text, transport, map&#10;&#10;Description automatically generated"/>
          <p:cNvPicPr preferRelativeResize="0"/>
          <p:nvPr/>
        </p:nvPicPr>
        <p:blipFill rotWithShape="1">
          <a:blip r:embed="rId3">
            <a:alphaModFix/>
          </a:blip>
          <a:srcRect/>
          <a:stretch/>
        </p:blipFill>
        <p:spPr>
          <a:xfrm>
            <a:off x="4757430" y="1142176"/>
            <a:ext cx="3546012" cy="2854538"/>
          </a:xfrm>
          <a:prstGeom prst="rect">
            <a:avLst/>
          </a:prstGeom>
          <a:noFill/>
          <a:ln>
            <a:noFill/>
          </a:ln>
        </p:spPr>
      </p:pic>
      <p:cxnSp>
        <p:nvCxnSpPr>
          <p:cNvPr id="53" name="Google Shape;53;p13"/>
          <p:cNvCxnSpPr/>
          <p:nvPr/>
        </p:nvCxnSpPr>
        <p:spPr>
          <a:xfrm>
            <a:off x="4661115" y="1180415"/>
            <a:ext cx="0" cy="2782500"/>
          </a:xfrm>
          <a:prstGeom prst="straightConnector1">
            <a:avLst/>
          </a:prstGeom>
          <a:noFill/>
          <a:ln w="19050" cap="flat" cmpd="sng">
            <a:solidFill>
              <a:srgbClr val="E00000"/>
            </a:solidFill>
            <a:prstDash val="solid"/>
            <a:miter lim="800000"/>
            <a:headEnd type="none" w="sm" len="sm"/>
            <a:tailEnd type="none" w="sm" len="sm"/>
          </a:ln>
        </p:spPr>
      </p:cxnSp>
      <p:sp>
        <p:nvSpPr>
          <p:cNvPr id="54" name="Google Shape;54;p13"/>
          <p:cNvSpPr>
            <a:spLocks noGrp="1"/>
          </p:cNvSpPr>
          <p:nvPr>
            <p:ph type="title"/>
          </p:nvPr>
        </p:nvSpPr>
        <p:spPr>
          <a:xfrm>
            <a:off x="898969" y="2948501"/>
            <a:ext cx="3432600" cy="386100"/>
          </a:xfrm>
          <a:prstGeom prst="roundRect">
            <a:avLst>
              <a:gd name="adj" fmla="val 16667"/>
            </a:avLst>
          </a:prstGeom>
          <a:solidFill>
            <a:schemeClr val="dk1"/>
          </a:solidFill>
          <a:ln>
            <a:noFill/>
          </a:ln>
        </p:spPr>
        <p:txBody>
          <a:bodyPr spcFirstLastPara="1" wrap="square" lIns="48975" tIns="24475" rIns="48975" bIns="24475" anchor="ctr" anchorCtr="0">
            <a:normAutofit/>
          </a:bodyPr>
          <a:lstStyle>
            <a:lvl1pPr lvl="0" algn="ctr" rtl="0">
              <a:lnSpc>
                <a:spcPct val="90000"/>
              </a:lnSpc>
              <a:spcBef>
                <a:spcPts val="0"/>
              </a:spcBef>
              <a:spcAft>
                <a:spcPts val="0"/>
              </a:spcAft>
              <a:buClr>
                <a:schemeClr val="lt1"/>
              </a:buClr>
              <a:buSzPts val="1700"/>
              <a:buFont typeface="Corbel"/>
              <a:buNone/>
              <a:defRPr sz="17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Diapositive de titre">
  <p:cSld name="Diapositive de titre">
    <p:spTree>
      <p:nvGrpSpPr>
        <p:cNvPr id="1" name="Shape 65"/>
        <p:cNvGrpSpPr/>
        <p:nvPr/>
      </p:nvGrpSpPr>
      <p:grpSpPr>
        <a:xfrm>
          <a:off x="0" y="0"/>
          <a:ext cx="0" cy="0"/>
          <a:chOff x="0" y="0"/>
          <a:chExt cx="0" cy="0"/>
        </a:xfrm>
      </p:grpSpPr>
      <p:pic>
        <p:nvPicPr>
          <p:cNvPr id="66" name="Google Shape;66;p15" descr="A picture containing object&#10;&#10;Description automatically generated"/>
          <p:cNvPicPr preferRelativeResize="0"/>
          <p:nvPr/>
        </p:nvPicPr>
        <p:blipFill rotWithShape="1">
          <a:blip r:embed="rId2">
            <a:alphaModFix/>
          </a:blip>
          <a:srcRect/>
          <a:stretch/>
        </p:blipFill>
        <p:spPr>
          <a:xfrm>
            <a:off x="836712" y="1861577"/>
            <a:ext cx="3557244" cy="764809"/>
          </a:xfrm>
          <a:prstGeom prst="rect">
            <a:avLst/>
          </a:prstGeom>
          <a:noFill/>
          <a:ln>
            <a:noFill/>
          </a:ln>
        </p:spPr>
      </p:pic>
      <p:pic>
        <p:nvPicPr>
          <p:cNvPr id="67" name="Google Shape;67;p15" descr="A picture containing text, transport, map&#10;&#10;Description automatically generated"/>
          <p:cNvPicPr preferRelativeResize="0"/>
          <p:nvPr/>
        </p:nvPicPr>
        <p:blipFill rotWithShape="1">
          <a:blip r:embed="rId3">
            <a:alphaModFix/>
          </a:blip>
          <a:srcRect/>
          <a:stretch/>
        </p:blipFill>
        <p:spPr>
          <a:xfrm>
            <a:off x="4757430" y="1142176"/>
            <a:ext cx="3546012" cy="2854538"/>
          </a:xfrm>
          <a:prstGeom prst="rect">
            <a:avLst/>
          </a:prstGeom>
          <a:noFill/>
          <a:ln>
            <a:noFill/>
          </a:ln>
        </p:spPr>
      </p:pic>
      <p:cxnSp>
        <p:nvCxnSpPr>
          <p:cNvPr id="68" name="Google Shape;68;p15"/>
          <p:cNvCxnSpPr/>
          <p:nvPr/>
        </p:nvCxnSpPr>
        <p:spPr>
          <a:xfrm>
            <a:off x="4661115" y="1180415"/>
            <a:ext cx="0" cy="2782500"/>
          </a:xfrm>
          <a:prstGeom prst="straightConnector1">
            <a:avLst/>
          </a:prstGeom>
          <a:noFill/>
          <a:ln w="19050" cap="flat" cmpd="sng">
            <a:solidFill>
              <a:srgbClr val="E00000"/>
            </a:solidFill>
            <a:prstDash val="solid"/>
            <a:miter lim="800000"/>
            <a:headEnd type="none" w="sm" len="sm"/>
            <a:tailEnd type="none" w="sm" len="sm"/>
          </a:ln>
        </p:spPr>
      </p:cxnSp>
      <p:sp>
        <p:nvSpPr>
          <p:cNvPr id="69" name="Google Shape;69;p15"/>
          <p:cNvSpPr>
            <a:spLocks noGrp="1"/>
          </p:cNvSpPr>
          <p:nvPr>
            <p:ph type="title"/>
          </p:nvPr>
        </p:nvSpPr>
        <p:spPr>
          <a:xfrm>
            <a:off x="898969" y="2948501"/>
            <a:ext cx="3432600" cy="386100"/>
          </a:xfrm>
          <a:prstGeom prst="roundRect">
            <a:avLst>
              <a:gd name="adj" fmla="val 16667"/>
            </a:avLst>
          </a:prstGeom>
          <a:solidFill>
            <a:schemeClr val="dk1"/>
          </a:solid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lt1"/>
              </a:buClr>
              <a:buSzPts val="1700"/>
              <a:buFont typeface="Arial"/>
              <a:buNone/>
              <a:defRPr sz="1700">
                <a:solidFill>
                  <a:schemeClr val="lt1"/>
                </a:solidFil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70" name="Google Shape;70;p15"/>
          <p:cNvSpPr txBox="1">
            <a:spLocks noGrp="1"/>
          </p:cNvSpPr>
          <p:nvPr>
            <p:ph type="sldNum" idx="12"/>
          </p:nvPr>
        </p:nvSpPr>
        <p:spPr>
          <a:xfrm>
            <a:off x="8556784" y="4749851"/>
            <a:ext cx="548700" cy="393900"/>
          </a:xfrm>
          <a:prstGeom prst="rect">
            <a:avLst/>
          </a:prstGeom>
        </p:spPr>
        <p:txBody>
          <a:bodyPr spcFirstLastPara="1" wrap="square" lIns="48975" tIns="24475" rIns="48975" bIns="24475" anchor="t" anchorCtr="0">
            <a:noAutofit/>
          </a:bodyPr>
          <a:lstStyle>
            <a:lvl1pPr lvl="0" rtl="0">
              <a:buNone/>
              <a:defRPr sz="1200"/>
            </a:lvl1pPr>
            <a:lvl2pPr lvl="1" rtl="0">
              <a:buNone/>
              <a:defRPr sz="1200"/>
            </a:lvl2pPr>
            <a:lvl3pPr lvl="2" rtl="0">
              <a:buNone/>
              <a:defRPr sz="1200"/>
            </a:lvl3pPr>
            <a:lvl4pPr lvl="3" rtl="0">
              <a:buNone/>
              <a:defRPr sz="1200"/>
            </a:lvl4pPr>
            <a:lvl5pPr lvl="4" rtl="0">
              <a:buNone/>
              <a:defRPr sz="1200"/>
            </a:lvl5pPr>
            <a:lvl6pPr lvl="5" rtl="0">
              <a:buNone/>
              <a:defRPr sz="1200"/>
            </a:lvl6pPr>
            <a:lvl7pPr lvl="6" rtl="0">
              <a:buNone/>
              <a:defRPr sz="1200"/>
            </a:lvl7pPr>
            <a:lvl8pPr lvl="7" rtl="0">
              <a:buNone/>
              <a:defRPr sz="1200"/>
            </a:lvl8pPr>
            <a:lvl9pPr lvl="8" rtl="0">
              <a:buNone/>
              <a:defRPr sz="1200"/>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39270" y="131007"/>
            <a:ext cx="8347200" cy="4170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10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73" name="Google Shape;73;p16"/>
          <p:cNvSpPr txBox="1">
            <a:spLocks noGrp="1"/>
          </p:cNvSpPr>
          <p:nvPr>
            <p:ph type="body" idx="1"/>
          </p:nvPr>
        </p:nvSpPr>
        <p:spPr>
          <a:xfrm>
            <a:off x="315794" y="829756"/>
            <a:ext cx="8545200" cy="3758400"/>
          </a:xfrm>
          <a:prstGeom prst="rect">
            <a:avLst/>
          </a:prstGeom>
          <a:noFill/>
          <a:ln>
            <a:noFill/>
          </a:ln>
        </p:spPr>
        <p:txBody>
          <a:bodyPr spcFirstLastPara="1" wrap="square" lIns="48975" tIns="24475" rIns="48975" bIns="24475" anchor="t" anchorCtr="0">
            <a:noAutofit/>
          </a:bodyPr>
          <a:lstStyle>
            <a:lvl1pPr marL="457200" lvl="0" indent="-292100" algn="l" rtl="0">
              <a:lnSpc>
                <a:spcPct val="90000"/>
              </a:lnSpc>
              <a:spcBef>
                <a:spcPts val="700"/>
              </a:spcBef>
              <a:spcAft>
                <a:spcPts val="0"/>
              </a:spcAft>
              <a:buClr>
                <a:schemeClr val="dk1"/>
              </a:buClr>
              <a:buSzPts val="1000"/>
              <a:buChar char="•"/>
              <a:defRPr/>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74" name="Google Shape;74;p16"/>
          <p:cNvSpPr txBox="1">
            <a:spLocks noGrp="1"/>
          </p:cNvSpPr>
          <p:nvPr>
            <p:ph type="sldNum" idx="12"/>
          </p:nvPr>
        </p:nvSpPr>
        <p:spPr>
          <a:xfrm>
            <a:off x="8786425" y="4869656"/>
            <a:ext cx="357600" cy="2739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ésentation Sous-Système">
  <p:cSld name="1_Disposition personnalisée">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390394" y="110912"/>
            <a:ext cx="8470500" cy="4170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10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cxnSp>
        <p:nvCxnSpPr>
          <p:cNvPr id="78" name="Google Shape;78;p17"/>
          <p:cNvCxnSpPr/>
          <p:nvPr/>
        </p:nvCxnSpPr>
        <p:spPr>
          <a:xfrm flipH="1">
            <a:off x="4568695" y="700205"/>
            <a:ext cx="6600" cy="4037100"/>
          </a:xfrm>
          <a:prstGeom prst="straightConnector1">
            <a:avLst/>
          </a:prstGeom>
          <a:noFill/>
          <a:ln w="28575" cap="flat" cmpd="sng">
            <a:solidFill>
              <a:schemeClr val="dk2"/>
            </a:solidFill>
            <a:prstDash val="solid"/>
            <a:round/>
            <a:headEnd type="none" w="med" len="med"/>
            <a:tailEnd type="none" w="med" len="med"/>
          </a:ln>
        </p:spPr>
      </p:cxnSp>
      <p:cxnSp>
        <p:nvCxnSpPr>
          <p:cNvPr id="79" name="Google Shape;79;p17"/>
          <p:cNvCxnSpPr/>
          <p:nvPr/>
        </p:nvCxnSpPr>
        <p:spPr>
          <a:xfrm rot="10800000">
            <a:off x="656641" y="1837647"/>
            <a:ext cx="7830600" cy="0"/>
          </a:xfrm>
          <a:prstGeom prst="straightConnector1">
            <a:avLst/>
          </a:prstGeom>
          <a:noFill/>
          <a:ln w="28575" cap="flat" cmpd="sng">
            <a:solidFill>
              <a:schemeClr val="dk2"/>
            </a:solidFill>
            <a:prstDash val="solid"/>
            <a:round/>
            <a:headEnd type="none" w="med" len="med"/>
            <a:tailEnd type="none" w="med" len="med"/>
          </a:ln>
        </p:spPr>
      </p:cxnSp>
      <p:sp>
        <p:nvSpPr>
          <p:cNvPr id="80" name="Google Shape;80;p17"/>
          <p:cNvSpPr/>
          <p:nvPr/>
        </p:nvSpPr>
        <p:spPr>
          <a:xfrm>
            <a:off x="678335" y="737612"/>
            <a:ext cx="3720900" cy="9024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48975" tIns="48975" rIns="48975" bIns="48975" anchor="t" anchorCtr="0">
            <a:noAutofit/>
          </a:bodyPr>
          <a:lstStyle/>
          <a:p>
            <a:pPr marL="0" lvl="0" indent="0" algn="ctr" rtl="0">
              <a:spcBef>
                <a:spcPts val="0"/>
              </a:spcBef>
              <a:spcAft>
                <a:spcPts val="0"/>
              </a:spcAft>
              <a:buNone/>
            </a:pPr>
            <a:r>
              <a:rPr lang="fr" sz="1000" b="1"/>
              <a:t>Fonctions Principales</a:t>
            </a:r>
            <a:endParaRPr sz="1000" b="1"/>
          </a:p>
          <a:p>
            <a:pPr marL="0" lvl="0" indent="0" algn="l" rtl="0">
              <a:spcBef>
                <a:spcPts val="0"/>
              </a:spcBef>
              <a:spcAft>
                <a:spcPts val="0"/>
              </a:spcAft>
              <a:buNone/>
            </a:pPr>
            <a:endParaRPr sz="900" b="1"/>
          </a:p>
        </p:txBody>
      </p:sp>
      <p:sp>
        <p:nvSpPr>
          <p:cNvPr id="81" name="Google Shape;81;p17"/>
          <p:cNvSpPr/>
          <p:nvPr/>
        </p:nvSpPr>
        <p:spPr>
          <a:xfrm>
            <a:off x="4718300" y="737612"/>
            <a:ext cx="3720900" cy="9024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48975" tIns="48975" rIns="48975" bIns="48975" anchor="t" anchorCtr="0">
            <a:noAutofit/>
          </a:bodyPr>
          <a:lstStyle/>
          <a:p>
            <a:pPr marL="0" lvl="0" indent="0" algn="ctr" rtl="0">
              <a:spcBef>
                <a:spcPts val="0"/>
              </a:spcBef>
              <a:spcAft>
                <a:spcPts val="0"/>
              </a:spcAft>
              <a:buNone/>
            </a:pPr>
            <a:r>
              <a:rPr lang="fr" sz="1100" b="1"/>
              <a:t>Objectifs</a:t>
            </a:r>
            <a:endParaRPr sz="1100" b="1"/>
          </a:p>
          <a:p>
            <a:pPr marL="0" lvl="0" indent="0" algn="l" rtl="0">
              <a:spcBef>
                <a:spcPts val="0"/>
              </a:spcBef>
              <a:spcAft>
                <a:spcPts val="0"/>
              </a:spcAft>
              <a:buNone/>
            </a:pPr>
            <a:endParaRPr sz="900" b="1"/>
          </a:p>
        </p:txBody>
      </p:sp>
      <p:sp>
        <p:nvSpPr>
          <p:cNvPr id="82" name="Google Shape;82;p17"/>
          <p:cNvSpPr/>
          <p:nvPr/>
        </p:nvSpPr>
        <p:spPr>
          <a:xfrm>
            <a:off x="4718304" y="2056272"/>
            <a:ext cx="3720900" cy="25545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48975" tIns="48975" rIns="48975" bIns="48975" anchor="t" anchorCtr="0">
            <a:noAutofit/>
          </a:bodyPr>
          <a:lstStyle/>
          <a:p>
            <a:pPr marL="0" lvl="0" indent="0" algn="ctr" rtl="0">
              <a:spcBef>
                <a:spcPts val="0"/>
              </a:spcBef>
              <a:spcAft>
                <a:spcPts val="0"/>
              </a:spcAft>
              <a:buNone/>
            </a:pPr>
            <a:r>
              <a:rPr lang="fr" sz="1200" b="1">
                <a:solidFill>
                  <a:srgbClr val="FF0000"/>
                </a:solidFill>
              </a:rPr>
              <a:t>A faire</a:t>
            </a:r>
            <a:endParaRPr sz="1200" b="1">
              <a:solidFill>
                <a:srgbClr val="FF0000"/>
              </a:solidFill>
            </a:endParaRPr>
          </a:p>
          <a:p>
            <a:pPr marL="0" lvl="0" indent="0" algn="l" rtl="0">
              <a:spcBef>
                <a:spcPts val="0"/>
              </a:spcBef>
              <a:spcAft>
                <a:spcPts val="0"/>
              </a:spcAft>
              <a:buNone/>
            </a:pPr>
            <a:endParaRPr sz="1100" b="1">
              <a:solidFill>
                <a:srgbClr val="FF0000"/>
              </a:solidFill>
            </a:endParaRPr>
          </a:p>
        </p:txBody>
      </p:sp>
      <p:sp>
        <p:nvSpPr>
          <p:cNvPr id="83" name="Google Shape;83;p17"/>
          <p:cNvSpPr/>
          <p:nvPr/>
        </p:nvSpPr>
        <p:spPr>
          <a:xfrm>
            <a:off x="678335" y="2056272"/>
            <a:ext cx="3720900" cy="25545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48975" tIns="48975" rIns="48975" bIns="48975" anchor="t" anchorCtr="0">
            <a:noAutofit/>
          </a:bodyPr>
          <a:lstStyle/>
          <a:p>
            <a:pPr marL="0" lvl="0" indent="0" algn="ctr" rtl="0">
              <a:spcBef>
                <a:spcPts val="0"/>
              </a:spcBef>
              <a:spcAft>
                <a:spcPts val="0"/>
              </a:spcAft>
              <a:buNone/>
            </a:pPr>
            <a:r>
              <a:rPr lang="fr" sz="1200" b="1">
                <a:solidFill>
                  <a:srgbClr val="00B050"/>
                </a:solidFill>
              </a:rPr>
              <a:t>Fait</a:t>
            </a:r>
            <a:endParaRPr sz="1200" b="1">
              <a:solidFill>
                <a:srgbClr val="00B050"/>
              </a:solidFill>
            </a:endParaRPr>
          </a:p>
          <a:p>
            <a:pPr marL="0" lvl="0" indent="0" algn="l" rtl="0">
              <a:spcBef>
                <a:spcPts val="0"/>
              </a:spcBef>
              <a:spcAft>
                <a:spcPts val="0"/>
              </a:spcAft>
              <a:buNone/>
            </a:pPr>
            <a:endParaRPr sz="1100" b="1">
              <a:solidFill>
                <a:srgbClr val="00B050"/>
              </a:solidFill>
            </a:endParaRPr>
          </a:p>
        </p:txBody>
      </p:sp>
      <p:sp>
        <p:nvSpPr>
          <p:cNvPr id="84" name="Google Shape;84;p17"/>
          <p:cNvSpPr txBox="1">
            <a:spLocks noGrp="1"/>
          </p:cNvSpPr>
          <p:nvPr>
            <p:ph type="body" idx="1"/>
          </p:nvPr>
        </p:nvSpPr>
        <p:spPr>
          <a:xfrm>
            <a:off x="915428" y="953341"/>
            <a:ext cx="3259800" cy="665700"/>
          </a:xfrm>
          <a:prstGeom prst="rect">
            <a:avLst/>
          </a:prstGeom>
        </p:spPr>
        <p:txBody>
          <a:bodyPr spcFirstLastPara="1" wrap="square" lIns="48975" tIns="24475" rIns="48975" bIns="24475" anchor="t" anchorCtr="0">
            <a:noAutofit/>
          </a:bodyPr>
          <a:lstStyle>
            <a:lvl1pPr marL="457200" lvl="0" indent="-298450" rtl="0">
              <a:lnSpc>
                <a:spcPct val="100000"/>
              </a:lnSpc>
              <a:spcBef>
                <a:spcPts val="0"/>
              </a:spcBef>
              <a:spcAft>
                <a:spcPts val="0"/>
              </a:spcAft>
              <a:buSzPts val="1100"/>
              <a:buChar char="•"/>
              <a:defRPr sz="1100"/>
            </a:lvl1pPr>
            <a:lvl2pPr marL="914400" lvl="1" indent="-285750" rtl="0">
              <a:lnSpc>
                <a:spcPct val="100000"/>
              </a:lnSpc>
              <a:spcBef>
                <a:spcPts val="400"/>
              </a:spcBef>
              <a:spcAft>
                <a:spcPts val="0"/>
              </a:spcAft>
              <a:buSzPts val="900"/>
              <a:buChar char="•"/>
              <a:defRPr sz="900"/>
            </a:lvl2pPr>
            <a:lvl3pPr marL="1371600" lvl="2" indent="-260350" rtl="0">
              <a:lnSpc>
                <a:spcPct val="100000"/>
              </a:lnSpc>
              <a:spcBef>
                <a:spcPts val="400"/>
              </a:spcBef>
              <a:spcAft>
                <a:spcPts val="0"/>
              </a:spcAft>
              <a:buSzPts val="500"/>
              <a:buChar char="•"/>
              <a:defRPr sz="500"/>
            </a:lvl3pPr>
            <a:lvl4pPr marL="1828800" lvl="3" indent="-260350" rtl="0">
              <a:lnSpc>
                <a:spcPct val="100000"/>
              </a:lnSpc>
              <a:spcBef>
                <a:spcPts val="400"/>
              </a:spcBef>
              <a:spcAft>
                <a:spcPts val="0"/>
              </a:spcAft>
              <a:buSzPts val="500"/>
              <a:buChar char="•"/>
              <a:defRPr sz="500"/>
            </a:lvl4pPr>
            <a:lvl5pPr marL="2286000" lvl="4" indent="-260350" rtl="0">
              <a:lnSpc>
                <a:spcPct val="100000"/>
              </a:lnSpc>
              <a:spcBef>
                <a:spcPts val="400"/>
              </a:spcBef>
              <a:spcAft>
                <a:spcPts val="0"/>
              </a:spcAft>
              <a:buSzPts val="500"/>
              <a:buChar char="•"/>
              <a:defRPr sz="500"/>
            </a:lvl5pPr>
            <a:lvl6pPr marL="2743200" lvl="5" indent="-279400" rtl="0">
              <a:lnSpc>
                <a:spcPct val="100000"/>
              </a:lnSpc>
              <a:spcBef>
                <a:spcPts val="400"/>
              </a:spcBef>
              <a:spcAft>
                <a:spcPts val="0"/>
              </a:spcAft>
              <a:buSzPts val="800"/>
              <a:buChar char="•"/>
              <a:defRPr sz="800"/>
            </a:lvl6pPr>
            <a:lvl7pPr marL="3200400" lvl="6" indent="-279400" rtl="0">
              <a:lnSpc>
                <a:spcPct val="100000"/>
              </a:lnSpc>
              <a:spcBef>
                <a:spcPts val="400"/>
              </a:spcBef>
              <a:spcAft>
                <a:spcPts val="0"/>
              </a:spcAft>
              <a:buSzPts val="800"/>
              <a:buChar char="•"/>
              <a:defRPr sz="800"/>
            </a:lvl7pPr>
            <a:lvl8pPr marL="3657600" lvl="7" indent="-279400" rtl="0">
              <a:lnSpc>
                <a:spcPct val="100000"/>
              </a:lnSpc>
              <a:spcBef>
                <a:spcPts val="400"/>
              </a:spcBef>
              <a:spcAft>
                <a:spcPts val="0"/>
              </a:spcAft>
              <a:buSzPts val="800"/>
              <a:buChar char="•"/>
              <a:defRPr sz="800"/>
            </a:lvl8pPr>
            <a:lvl9pPr marL="4114800" lvl="8" indent="-279400" rtl="0">
              <a:lnSpc>
                <a:spcPct val="100000"/>
              </a:lnSpc>
              <a:spcBef>
                <a:spcPts val="400"/>
              </a:spcBef>
              <a:spcAft>
                <a:spcPts val="0"/>
              </a:spcAft>
              <a:buSzPts val="800"/>
              <a:buChar char="•"/>
              <a:defRPr sz="800"/>
            </a:lvl9pPr>
          </a:lstStyle>
          <a:p>
            <a:endParaRPr/>
          </a:p>
        </p:txBody>
      </p:sp>
      <p:sp>
        <p:nvSpPr>
          <p:cNvPr id="85" name="Google Shape;85;p17"/>
          <p:cNvSpPr txBox="1">
            <a:spLocks noGrp="1"/>
          </p:cNvSpPr>
          <p:nvPr>
            <p:ph type="body" idx="2"/>
          </p:nvPr>
        </p:nvSpPr>
        <p:spPr>
          <a:xfrm>
            <a:off x="4948844" y="953337"/>
            <a:ext cx="3259800" cy="665700"/>
          </a:xfrm>
          <a:prstGeom prst="rect">
            <a:avLst/>
          </a:prstGeom>
        </p:spPr>
        <p:txBody>
          <a:bodyPr spcFirstLastPara="1" wrap="square" lIns="48975" tIns="24475" rIns="48975" bIns="24475" anchor="t" anchorCtr="0">
            <a:noAutofit/>
          </a:bodyPr>
          <a:lstStyle>
            <a:lvl1pPr marL="457200" lvl="0" indent="-298450" rtl="0">
              <a:lnSpc>
                <a:spcPct val="100000"/>
              </a:lnSpc>
              <a:spcBef>
                <a:spcPts val="0"/>
              </a:spcBef>
              <a:spcAft>
                <a:spcPts val="0"/>
              </a:spcAft>
              <a:buSzPts val="1100"/>
              <a:buChar char="•"/>
              <a:defRPr sz="1100"/>
            </a:lvl1pPr>
            <a:lvl2pPr marL="914400" lvl="1" indent="-285750" rtl="0">
              <a:lnSpc>
                <a:spcPct val="100000"/>
              </a:lnSpc>
              <a:spcBef>
                <a:spcPts val="400"/>
              </a:spcBef>
              <a:spcAft>
                <a:spcPts val="0"/>
              </a:spcAft>
              <a:buSzPts val="900"/>
              <a:buChar char="•"/>
              <a:defRPr sz="900"/>
            </a:lvl2pPr>
            <a:lvl3pPr marL="1371600" lvl="2" indent="-260350" rtl="0">
              <a:lnSpc>
                <a:spcPct val="100000"/>
              </a:lnSpc>
              <a:spcBef>
                <a:spcPts val="400"/>
              </a:spcBef>
              <a:spcAft>
                <a:spcPts val="0"/>
              </a:spcAft>
              <a:buSzPts val="500"/>
              <a:buChar char="•"/>
              <a:defRPr sz="500"/>
            </a:lvl3pPr>
            <a:lvl4pPr marL="1828800" lvl="3" indent="-260350" rtl="0">
              <a:lnSpc>
                <a:spcPct val="100000"/>
              </a:lnSpc>
              <a:spcBef>
                <a:spcPts val="400"/>
              </a:spcBef>
              <a:spcAft>
                <a:spcPts val="0"/>
              </a:spcAft>
              <a:buSzPts val="500"/>
              <a:buChar char="•"/>
              <a:defRPr sz="500"/>
            </a:lvl4pPr>
            <a:lvl5pPr marL="2286000" lvl="4" indent="-260350" rtl="0">
              <a:lnSpc>
                <a:spcPct val="100000"/>
              </a:lnSpc>
              <a:spcBef>
                <a:spcPts val="400"/>
              </a:spcBef>
              <a:spcAft>
                <a:spcPts val="0"/>
              </a:spcAft>
              <a:buSzPts val="500"/>
              <a:buChar char="•"/>
              <a:defRPr sz="500"/>
            </a:lvl5pPr>
            <a:lvl6pPr marL="2743200" lvl="5" indent="-279400" rtl="0">
              <a:lnSpc>
                <a:spcPct val="100000"/>
              </a:lnSpc>
              <a:spcBef>
                <a:spcPts val="400"/>
              </a:spcBef>
              <a:spcAft>
                <a:spcPts val="0"/>
              </a:spcAft>
              <a:buSzPts val="800"/>
              <a:buChar char="•"/>
              <a:defRPr sz="800"/>
            </a:lvl6pPr>
            <a:lvl7pPr marL="3200400" lvl="6" indent="-279400" rtl="0">
              <a:lnSpc>
                <a:spcPct val="100000"/>
              </a:lnSpc>
              <a:spcBef>
                <a:spcPts val="400"/>
              </a:spcBef>
              <a:spcAft>
                <a:spcPts val="0"/>
              </a:spcAft>
              <a:buSzPts val="800"/>
              <a:buChar char="•"/>
              <a:defRPr sz="800"/>
            </a:lvl7pPr>
            <a:lvl8pPr marL="3657600" lvl="7" indent="-279400" rtl="0">
              <a:lnSpc>
                <a:spcPct val="100000"/>
              </a:lnSpc>
              <a:spcBef>
                <a:spcPts val="400"/>
              </a:spcBef>
              <a:spcAft>
                <a:spcPts val="0"/>
              </a:spcAft>
              <a:buSzPts val="800"/>
              <a:buChar char="•"/>
              <a:defRPr sz="800"/>
            </a:lvl8pPr>
            <a:lvl9pPr marL="4114800" lvl="8" indent="-279400" rtl="0">
              <a:lnSpc>
                <a:spcPct val="100000"/>
              </a:lnSpc>
              <a:spcBef>
                <a:spcPts val="400"/>
              </a:spcBef>
              <a:spcAft>
                <a:spcPts val="0"/>
              </a:spcAft>
              <a:buSzPts val="800"/>
              <a:buChar char="•"/>
              <a:defRPr sz="800"/>
            </a:lvl9pPr>
          </a:lstStyle>
          <a:p>
            <a:endParaRPr/>
          </a:p>
        </p:txBody>
      </p:sp>
      <p:sp>
        <p:nvSpPr>
          <p:cNvPr id="86" name="Google Shape;86;p17"/>
          <p:cNvSpPr txBox="1">
            <a:spLocks noGrp="1"/>
          </p:cNvSpPr>
          <p:nvPr>
            <p:ph type="body" idx="3"/>
          </p:nvPr>
        </p:nvSpPr>
        <p:spPr>
          <a:xfrm>
            <a:off x="915429" y="2526141"/>
            <a:ext cx="3259800" cy="1884600"/>
          </a:xfrm>
          <a:prstGeom prst="rect">
            <a:avLst/>
          </a:prstGeom>
        </p:spPr>
        <p:txBody>
          <a:bodyPr spcFirstLastPara="1" wrap="square" lIns="48975" tIns="24475" rIns="48975" bIns="24475" anchor="t" anchorCtr="0">
            <a:noAutofit/>
          </a:bodyPr>
          <a:lstStyle>
            <a:lvl1pPr marL="457200" lvl="0" indent="-298450" rtl="0">
              <a:lnSpc>
                <a:spcPct val="100000"/>
              </a:lnSpc>
              <a:spcBef>
                <a:spcPts val="0"/>
              </a:spcBef>
              <a:spcAft>
                <a:spcPts val="0"/>
              </a:spcAft>
              <a:buSzPts val="1100"/>
              <a:buChar char="•"/>
              <a:defRPr sz="1100"/>
            </a:lvl1pPr>
            <a:lvl2pPr marL="914400" lvl="1" indent="-285750" rtl="0">
              <a:lnSpc>
                <a:spcPct val="100000"/>
              </a:lnSpc>
              <a:spcBef>
                <a:spcPts val="400"/>
              </a:spcBef>
              <a:spcAft>
                <a:spcPts val="0"/>
              </a:spcAft>
              <a:buSzPts val="900"/>
              <a:buChar char="•"/>
              <a:defRPr sz="900"/>
            </a:lvl2pPr>
            <a:lvl3pPr marL="1371600" lvl="2" indent="-260350" rtl="0">
              <a:lnSpc>
                <a:spcPct val="100000"/>
              </a:lnSpc>
              <a:spcBef>
                <a:spcPts val="400"/>
              </a:spcBef>
              <a:spcAft>
                <a:spcPts val="0"/>
              </a:spcAft>
              <a:buSzPts val="500"/>
              <a:buChar char="•"/>
              <a:defRPr sz="500"/>
            </a:lvl3pPr>
            <a:lvl4pPr marL="1828800" lvl="3" indent="-260350" rtl="0">
              <a:lnSpc>
                <a:spcPct val="100000"/>
              </a:lnSpc>
              <a:spcBef>
                <a:spcPts val="400"/>
              </a:spcBef>
              <a:spcAft>
                <a:spcPts val="0"/>
              </a:spcAft>
              <a:buSzPts val="500"/>
              <a:buChar char="•"/>
              <a:defRPr sz="500"/>
            </a:lvl4pPr>
            <a:lvl5pPr marL="2286000" lvl="4" indent="-260350" rtl="0">
              <a:lnSpc>
                <a:spcPct val="100000"/>
              </a:lnSpc>
              <a:spcBef>
                <a:spcPts val="400"/>
              </a:spcBef>
              <a:spcAft>
                <a:spcPts val="0"/>
              </a:spcAft>
              <a:buSzPts val="500"/>
              <a:buChar char="•"/>
              <a:defRPr sz="500"/>
            </a:lvl5pPr>
            <a:lvl6pPr marL="2743200" lvl="5" indent="-279400" rtl="0">
              <a:lnSpc>
                <a:spcPct val="100000"/>
              </a:lnSpc>
              <a:spcBef>
                <a:spcPts val="400"/>
              </a:spcBef>
              <a:spcAft>
                <a:spcPts val="0"/>
              </a:spcAft>
              <a:buSzPts val="800"/>
              <a:buChar char="•"/>
              <a:defRPr sz="800"/>
            </a:lvl6pPr>
            <a:lvl7pPr marL="3200400" lvl="6" indent="-279400" rtl="0">
              <a:lnSpc>
                <a:spcPct val="100000"/>
              </a:lnSpc>
              <a:spcBef>
                <a:spcPts val="400"/>
              </a:spcBef>
              <a:spcAft>
                <a:spcPts val="0"/>
              </a:spcAft>
              <a:buSzPts val="800"/>
              <a:buChar char="•"/>
              <a:defRPr sz="800"/>
            </a:lvl7pPr>
            <a:lvl8pPr marL="3657600" lvl="7" indent="-279400" rtl="0">
              <a:lnSpc>
                <a:spcPct val="100000"/>
              </a:lnSpc>
              <a:spcBef>
                <a:spcPts val="400"/>
              </a:spcBef>
              <a:spcAft>
                <a:spcPts val="0"/>
              </a:spcAft>
              <a:buSzPts val="800"/>
              <a:buChar char="•"/>
              <a:defRPr sz="800"/>
            </a:lvl8pPr>
            <a:lvl9pPr marL="4114800" lvl="8" indent="-279400" rtl="0">
              <a:lnSpc>
                <a:spcPct val="100000"/>
              </a:lnSpc>
              <a:spcBef>
                <a:spcPts val="400"/>
              </a:spcBef>
              <a:spcAft>
                <a:spcPts val="0"/>
              </a:spcAft>
              <a:buSzPts val="800"/>
              <a:buChar char="•"/>
              <a:defRPr sz="800"/>
            </a:lvl9pPr>
          </a:lstStyle>
          <a:p>
            <a:endParaRPr/>
          </a:p>
        </p:txBody>
      </p:sp>
      <p:sp>
        <p:nvSpPr>
          <p:cNvPr id="87" name="Google Shape;87;p17"/>
          <p:cNvSpPr txBox="1">
            <a:spLocks noGrp="1"/>
          </p:cNvSpPr>
          <p:nvPr>
            <p:ph type="body" idx="4"/>
          </p:nvPr>
        </p:nvSpPr>
        <p:spPr>
          <a:xfrm>
            <a:off x="4968643" y="2526141"/>
            <a:ext cx="3259800" cy="1884600"/>
          </a:xfrm>
          <a:prstGeom prst="rect">
            <a:avLst/>
          </a:prstGeom>
        </p:spPr>
        <p:txBody>
          <a:bodyPr spcFirstLastPara="1" wrap="square" lIns="48975" tIns="24475" rIns="48975" bIns="24475" anchor="t" anchorCtr="0">
            <a:noAutofit/>
          </a:bodyPr>
          <a:lstStyle>
            <a:lvl1pPr marL="457200" lvl="0" indent="-298450" rtl="0">
              <a:lnSpc>
                <a:spcPct val="100000"/>
              </a:lnSpc>
              <a:spcBef>
                <a:spcPts val="0"/>
              </a:spcBef>
              <a:spcAft>
                <a:spcPts val="0"/>
              </a:spcAft>
              <a:buSzPts val="1100"/>
              <a:buChar char="•"/>
              <a:defRPr sz="1100"/>
            </a:lvl1pPr>
            <a:lvl2pPr marL="914400" lvl="1" indent="-285750" rtl="0">
              <a:lnSpc>
                <a:spcPct val="100000"/>
              </a:lnSpc>
              <a:spcBef>
                <a:spcPts val="400"/>
              </a:spcBef>
              <a:spcAft>
                <a:spcPts val="0"/>
              </a:spcAft>
              <a:buSzPts val="900"/>
              <a:buChar char="•"/>
              <a:defRPr sz="900"/>
            </a:lvl2pPr>
            <a:lvl3pPr marL="1371600" lvl="2" indent="-260350" rtl="0">
              <a:lnSpc>
                <a:spcPct val="100000"/>
              </a:lnSpc>
              <a:spcBef>
                <a:spcPts val="400"/>
              </a:spcBef>
              <a:spcAft>
                <a:spcPts val="0"/>
              </a:spcAft>
              <a:buSzPts val="500"/>
              <a:buChar char="•"/>
              <a:defRPr sz="500"/>
            </a:lvl3pPr>
            <a:lvl4pPr marL="1828800" lvl="3" indent="-260350" rtl="0">
              <a:lnSpc>
                <a:spcPct val="100000"/>
              </a:lnSpc>
              <a:spcBef>
                <a:spcPts val="400"/>
              </a:spcBef>
              <a:spcAft>
                <a:spcPts val="0"/>
              </a:spcAft>
              <a:buSzPts val="500"/>
              <a:buChar char="•"/>
              <a:defRPr sz="500"/>
            </a:lvl4pPr>
            <a:lvl5pPr marL="2286000" lvl="4" indent="-260350" rtl="0">
              <a:lnSpc>
                <a:spcPct val="100000"/>
              </a:lnSpc>
              <a:spcBef>
                <a:spcPts val="400"/>
              </a:spcBef>
              <a:spcAft>
                <a:spcPts val="0"/>
              </a:spcAft>
              <a:buSzPts val="500"/>
              <a:buChar char="•"/>
              <a:defRPr sz="500"/>
            </a:lvl5pPr>
            <a:lvl6pPr marL="2743200" lvl="5" indent="-279400" rtl="0">
              <a:lnSpc>
                <a:spcPct val="100000"/>
              </a:lnSpc>
              <a:spcBef>
                <a:spcPts val="400"/>
              </a:spcBef>
              <a:spcAft>
                <a:spcPts val="0"/>
              </a:spcAft>
              <a:buSzPts val="800"/>
              <a:buChar char="•"/>
              <a:defRPr sz="800"/>
            </a:lvl6pPr>
            <a:lvl7pPr marL="3200400" lvl="6" indent="-279400" rtl="0">
              <a:lnSpc>
                <a:spcPct val="100000"/>
              </a:lnSpc>
              <a:spcBef>
                <a:spcPts val="400"/>
              </a:spcBef>
              <a:spcAft>
                <a:spcPts val="0"/>
              </a:spcAft>
              <a:buSzPts val="800"/>
              <a:buChar char="•"/>
              <a:defRPr sz="800"/>
            </a:lvl7pPr>
            <a:lvl8pPr marL="3657600" lvl="7" indent="-279400" rtl="0">
              <a:lnSpc>
                <a:spcPct val="100000"/>
              </a:lnSpc>
              <a:spcBef>
                <a:spcPts val="400"/>
              </a:spcBef>
              <a:spcAft>
                <a:spcPts val="0"/>
              </a:spcAft>
              <a:buSzPts val="800"/>
              <a:buChar char="•"/>
              <a:defRPr sz="800"/>
            </a:lvl8pPr>
            <a:lvl9pPr marL="4114800" lvl="8" indent="-279400" rtl="0">
              <a:lnSpc>
                <a:spcPct val="100000"/>
              </a:lnSpc>
              <a:spcBef>
                <a:spcPts val="400"/>
              </a:spcBef>
              <a:spcAft>
                <a:spcPts val="0"/>
              </a:spcAft>
              <a:buSzPts val="800"/>
              <a:buChar char="•"/>
              <a:defRPr sz="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ystem_Suspension">
  <p:cSld name="System_Suspension">
    <p:spTree>
      <p:nvGrpSpPr>
        <p:cNvPr id="1" name="Shape 88"/>
        <p:cNvGrpSpPr/>
        <p:nvPr/>
      </p:nvGrpSpPr>
      <p:grpSpPr>
        <a:xfrm>
          <a:off x="0" y="0"/>
          <a:ext cx="0" cy="0"/>
          <a:chOff x="0" y="0"/>
          <a:chExt cx="0" cy="0"/>
        </a:xfrm>
      </p:grpSpPr>
      <p:sp>
        <p:nvSpPr>
          <p:cNvPr id="89" name="Google Shape;89;p18"/>
          <p:cNvSpPr txBox="1">
            <a:spLocks noGrp="1"/>
          </p:cNvSpPr>
          <p:nvPr>
            <p:ph type="dt" idx="10"/>
          </p:nvPr>
        </p:nvSpPr>
        <p:spPr>
          <a:xfrm>
            <a:off x="0" y="0"/>
            <a:ext cx="1607100" cy="1607100"/>
          </a:xfrm>
          <a:prstGeom prst="rect">
            <a:avLst/>
          </a:prstGeom>
          <a:noFill/>
          <a:ln>
            <a:noFill/>
          </a:ln>
        </p:spPr>
        <p:txBody>
          <a:bodyPr spcFirstLastPara="1" wrap="square" lIns="48975" tIns="24475" rIns="48975" bIns="24475" anchor="t" anchorCtr="0">
            <a:noAutofit/>
          </a:bodyPr>
          <a:lstStyle>
            <a:lvl1pPr marR="0" lvl="0" algn="l" rtl="0">
              <a:spcBef>
                <a:spcPts val="0"/>
              </a:spcBef>
              <a:spcAft>
                <a:spcPts val="0"/>
              </a:spcAft>
              <a:buSzPts val="700"/>
              <a:buNone/>
              <a:defRPr sz="1000">
                <a:solidFill>
                  <a:schemeClr val="dk1"/>
                </a:solidFill>
                <a:latin typeface="Calibri"/>
                <a:ea typeface="Calibri"/>
                <a:cs typeface="Calibri"/>
                <a:sym typeface="Calibri"/>
              </a:defRPr>
            </a:lvl1pPr>
            <a:lvl2pPr marR="0" lvl="1"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9pPr>
          </a:lstStyle>
          <a:p>
            <a:endParaRPr/>
          </a:p>
        </p:txBody>
      </p:sp>
      <p:sp>
        <p:nvSpPr>
          <p:cNvPr id="90" name="Google Shape;90;p18"/>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91" name="Google Shape;91;p18"/>
          <p:cNvSpPr txBox="1">
            <a:spLocks noGrp="1"/>
          </p:cNvSpPr>
          <p:nvPr>
            <p:ph type="title"/>
          </p:nvPr>
        </p:nvSpPr>
        <p:spPr>
          <a:xfrm>
            <a:off x="385817" y="82914"/>
            <a:ext cx="7203900" cy="5889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92" name="Google Shape;92;p18"/>
          <p:cNvSpPr txBox="1">
            <a:spLocks noGrp="1"/>
          </p:cNvSpPr>
          <p:nvPr>
            <p:ph type="body" idx="1"/>
          </p:nvPr>
        </p:nvSpPr>
        <p:spPr>
          <a:xfrm>
            <a:off x="5292616" y="915065"/>
            <a:ext cx="3519000" cy="288000"/>
          </a:xfrm>
          <a:prstGeom prst="rect">
            <a:avLst/>
          </a:prstGeom>
          <a:noFill/>
          <a:ln>
            <a:noFill/>
          </a:ln>
        </p:spPr>
        <p:txBody>
          <a:bodyPr spcFirstLastPara="1" wrap="square" lIns="48975" tIns="24475" rIns="48975" bIns="24475" anchor="t" anchorCtr="0">
            <a:noAutofit/>
          </a:bodyPr>
          <a:lstStyle>
            <a:lvl1pPr marL="457200" lvl="0" indent="-317500" algn="l" rtl="0">
              <a:lnSpc>
                <a:spcPct val="90000"/>
              </a:lnSpc>
              <a:spcBef>
                <a:spcPts val="700"/>
              </a:spcBef>
              <a:spcAft>
                <a:spcPts val="0"/>
              </a:spcAft>
              <a:buClr>
                <a:schemeClr val="dk1"/>
              </a:buClr>
              <a:buSzPts val="1400"/>
              <a:buChar char="•"/>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93" name="Google Shape;93;p18"/>
          <p:cNvSpPr txBox="1"/>
          <p:nvPr/>
        </p:nvSpPr>
        <p:spPr>
          <a:xfrm>
            <a:off x="3605211" y="909093"/>
            <a:ext cx="16200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1400" b="1">
                <a:solidFill>
                  <a:schemeClr val="lt1"/>
                </a:solidFill>
                <a:latin typeface="Open Sans"/>
                <a:ea typeface="Open Sans"/>
                <a:cs typeface="Open Sans"/>
                <a:sym typeface="Open Sans"/>
              </a:rPr>
              <a:t>Material</a:t>
            </a:r>
            <a:endParaRPr sz="1400" b="1">
              <a:solidFill>
                <a:schemeClr val="lt1"/>
              </a:solidFill>
              <a:latin typeface="Open Sans"/>
              <a:ea typeface="Open Sans"/>
              <a:cs typeface="Open Sans"/>
              <a:sym typeface="Open Sans"/>
            </a:endParaRPr>
          </a:p>
        </p:txBody>
      </p:sp>
      <p:sp>
        <p:nvSpPr>
          <p:cNvPr id="94" name="Google Shape;94;p18"/>
          <p:cNvSpPr txBox="1">
            <a:spLocks noGrp="1"/>
          </p:cNvSpPr>
          <p:nvPr>
            <p:ph type="body" idx="2"/>
          </p:nvPr>
        </p:nvSpPr>
        <p:spPr>
          <a:xfrm>
            <a:off x="5292617" y="1436405"/>
            <a:ext cx="3519000" cy="1117800"/>
          </a:xfrm>
          <a:prstGeom prst="rect">
            <a:avLst/>
          </a:prstGeom>
          <a:noFill/>
          <a:ln>
            <a:noFill/>
          </a:ln>
        </p:spPr>
        <p:txBody>
          <a:bodyPr spcFirstLastPara="1" wrap="square" lIns="48975" tIns="24475" rIns="48975" bIns="24475" anchor="t" anchorCtr="0">
            <a:noAutofit/>
          </a:bodyPr>
          <a:lstStyle>
            <a:lvl1pPr marL="457200" lvl="0" indent="-317500" algn="l" rtl="0">
              <a:lnSpc>
                <a:spcPct val="90000"/>
              </a:lnSpc>
              <a:spcBef>
                <a:spcPts val="700"/>
              </a:spcBef>
              <a:spcAft>
                <a:spcPts val="0"/>
              </a:spcAft>
              <a:buClr>
                <a:schemeClr val="dk1"/>
              </a:buClr>
              <a:buSzPts val="1400"/>
              <a:buChar char="•"/>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95" name="Google Shape;95;p18"/>
          <p:cNvSpPr txBox="1"/>
          <p:nvPr/>
        </p:nvSpPr>
        <p:spPr>
          <a:xfrm>
            <a:off x="3605212" y="1462310"/>
            <a:ext cx="16200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1400" b="1">
                <a:solidFill>
                  <a:schemeClr val="lt1"/>
                </a:solidFill>
                <a:latin typeface="Open Sans"/>
                <a:ea typeface="Open Sans"/>
                <a:cs typeface="Open Sans"/>
                <a:sym typeface="Open Sans"/>
              </a:rPr>
              <a:t>Environment</a:t>
            </a:r>
            <a:endParaRPr sz="1400" b="1">
              <a:solidFill>
                <a:schemeClr val="lt1"/>
              </a:solidFill>
              <a:latin typeface="Open Sans"/>
              <a:ea typeface="Open Sans"/>
              <a:cs typeface="Open Sans"/>
              <a:sym typeface="Open Sans"/>
            </a:endParaRPr>
          </a:p>
        </p:txBody>
      </p:sp>
      <p:sp>
        <p:nvSpPr>
          <p:cNvPr id="96" name="Google Shape;96;p18"/>
          <p:cNvSpPr txBox="1">
            <a:spLocks noGrp="1"/>
          </p:cNvSpPr>
          <p:nvPr>
            <p:ph type="body" idx="3"/>
          </p:nvPr>
        </p:nvSpPr>
        <p:spPr>
          <a:xfrm flipH="1">
            <a:off x="6510658" y="3972031"/>
            <a:ext cx="2301000" cy="2652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1400"/>
              <a:buNone/>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97" name="Google Shape;97;p18"/>
          <p:cNvSpPr txBox="1"/>
          <p:nvPr/>
        </p:nvSpPr>
        <p:spPr>
          <a:xfrm flipH="1">
            <a:off x="5348761" y="3961452"/>
            <a:ext cx="10680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1400" b="1">
                <a:solidFill>
                  <a:schemeClr val="lt1"/>
                </a:solidFill>
                <a:latin typeface="Open Sans"/>
                <a:ea typeface="Open Sans"/>
                <a:cs typeface="Open Sans"/>
                <a:sym typeface="Open Sans"/>
              </a:rPr>
              <a:t>Process</a:t>
            </a:r>
            <a:endParaRPr sz="700"/>
          </a:p>
        </p:txBody>
      </p:sp>
      <p:sp>
        <p:nvSpPr>
          <p:cNvPr id="98" name="Google Shape;98;p18"/>
          <p:cNvSpPr txBox="1">
            <a:spLocks noGrp="1"/>
          </p:cNvSpPr>
          <p:nvPr>
            <p:ph type="body" idx="4"/>
          </p:nvPr>
        </p:nvSpPr>
        <p:spPr>
          <a:xfrm flipH="1">
            <a:off x="6510658" y="4330204"/>
            <a:ext cx="2301000" cy="2880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1400"/>
              <a:buNone/>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99" name="Google Shape;99;p18"/>
          <p:cNvSpPr txBox="1"/>
          <p:nvPr/>
        </p:nvSpPr>
        <p:spPr>
          <a:xfrm flipH="1">
            <a:off x="5348761" y="4330204"/>
            <a:ext cx="10680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1400" b="1">
                <a:solidFill>
                  <a:schemeClr val="lt1"/>
                </a:solidFill>
                <a:latin typeface="Open Sans"/>
                <a:ea typeface="Open Sans"/>
                <a:cs typeface="Open Sans"/>
                <a:sym typeface="Open Sans"/>
              </a:rPr>
              <a:t>Supplier</a:t>
            </a:r>
            <a:endParaRPr sz="700"/>
          </a:p>
        </p:txBody>
      </p:sp>
      <p:sp>
        <p:nvSpPr>
          <p:cNvPr id="100" name="Google Shape;100;p18"/>
          <p:cNvSpPr>
            <a:spLocks noGrp="1"/>
          </p:cNvSpPr>
          <p:nvPr>
            <p:ph type="pic" idx="5"/>
          </p:nvPr>
        </p:nvSpPr>
        <p:spPr>
          <a:xfrm>
            <a:off x="273050" y="914980"/>
            <a:ext cx="3258300" cy="2907900"/>
          </a:xfrm>
          <a:prstGeom prst="rect">
            <a:avLst/>
          </a:prstGeom>
          <a:noFill/>
          <a:ln>
            <a:noFill/>
          </a:ln>
        </p:spPr>
        <p:txBody>
          <a:bodyPr spcFirstLastPara="1" wrap="square" lIns="48975" tIns="24475" rIns="48975" bIns="24475" anchor="t" anchorCtr="0">
            <a:noAutofit/>
          </a:bodyPr>
          <a:lstStyle>
            <a:lvl1pPr marR="0" lvl="0" algn="l" rtl="0">
              <a:lnSpc>
                <a:spcPct val="90000"/>
              </a:lnSpc>
              <a:spcBef>
                <a:spcPts val="7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01" name="Google Shape;101;p18"/>
          <p:cNvSpPr txBox="1">
            <a:spLocks noGrp="1"/>
          </p:cNvSpPr>
          <p:nvPr>
            <p:ph type="body" idx="6"/>
          </p:nvPr>
        </p:nvSpPr>
        <p:spPr>
          <a:xfrm flipH="1">
            <a:off x="1870610" y="3972030"/>
            <a:ext cx="3354600" cy="2880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1400"/>
              <a:buNone/>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02" name="Google Shape;102;p18"/>
          <p:cNvSpPr txBox="1"/>
          <p:nvPr/>
        </p:nvSpPr>
        <p:spPr>
          <a:xfrm flipH="1">
            <a:off x="247440" y="3954507"/>
            <a:ext cx="15147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1400" b="1">
                <a:solidFill>
                  <a:schemeClr val="lt1"/>
                </a:solidFill>
                <a:latin typeface="Open Sans"/>
                <a:ea typeface="Open Sans"/>
                <a:cs typeface="Open Sans"/>
                <a:sym typeface="Open Sans"/>
              </a:rPr>
              <a:t>Mass</a:t>
            </a:r>
            <a:endParaRPr sz="700"/>
          </a:p>
        </p:txBody>
      </p:sp>
      <p:sp>
        <p:nvSpPr>
          <p:cNvPr id="103" name="Google Shape;103;p18"/>
          <p:cNvSpPr>
            <a:spLocks noGrp="1"/>
          </p:cNvSpPr>
          <p:nvPr>
            <p:ph type="pic" idx="7"/>
          </p:nvPr>
        </p:nvSpPr>
        <p:spPr>
          <a:xfrm>
            <a:off x="8434775" y="82914"/>
            <a:ext cx="647400" cy="588900"/>
          </a:xfrm>
          <a:prstGeom prst="rect">
            <a:avLst/>
          </a:prstGeom>
          <a:noFill/>
          <a:ln>
            <a:noFill/>
          </a:ln>
        </p:spPr>
        <p:txBody>
          <a:bodyPr spcFirstLastPara="1" wrap="square" lIns="48975" tIns="24475" rIns="48975" bIns="24475" anchor="t" anchorCtr="0">
            <a:noAutofit/>
          </a:bodyPr>
          <a:lstStyle>
            <a:lvl1pPr marR="0" lvl="0" algn="l" rtl="0">
              <a:lnSpc>
                <a:spcPct val="90000"/>
              </a:lnSpc>
              <a:spcBef>
                <a:spcPts val="7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04" name="Google Shape;104;p18"/>
          <p:cNvSpPr txBox="1">
            <a:spLocks noGrp="1"/>
          </p:cNvSpPr>
          <p:nvPr>
            <p:ph type="body" idx="8"/>
          </p:nvPr>
        </p:nvSpPr>
        <p:spPr>
          <a:xfrm>
            <a:off x="7636119" y="79394"/>
            <a:ext cx="752400" cy="5889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3200"/>
              <a:buNone/>
              <a:defRPr sz="3200" b="1"/>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05" name="Google Shape;105;p18"/>
          <p:cNvSpPr txBox="1"/>
          <p:nvPr/>
        </p:nvSpPr>
        <p:spPr>
          <a:xfrm flipH="1">
            <a:off x="3605210" y="2670292"/>
            <a:ext cx="16200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1400" b="1">
                <a:solidFill>
                  <a:schemeClr val="lt1"/>
                </a:solidFill>
                <a:latin typeface="Open Sans"/>
                <a:ea typeface="Open Sans"/>
                <a:cs typeface="Open Sans"/>
                <a:sym typeface="Open Sans"/>
              </a:rPr>
              <a:t>Quantity</a:t>
            </a:r>
            <a:endParaRPr sz="1400" b="1">
              <a:solidFill>
                <a:schemeClr val="lt1"/>
              </a:solidFill>
              <a:latin typeface="Open Sans"/>
              <a:ea typeface="Open Sans"/>
              <a:cs typeface="Open Sans"/>
              <a:sym typeface="Open Sans"/>
            </a:endParaRPr>
          </a:p>
        </p:txBody>
      </p:sp>
      <p:sp>
        <p:nvSpPr>
          <p:cNvPr id="106" name="Google Shape;106;p18"/>
          <p:cNvSpPr txBox="1">
            <a:spLocks noGrp="1"/>
          </p:cNvSpPr>
          <p:nvPr>
            <p:ph type="body" idx="9"/>
          </p:nvPr>
        </p:nvSpPr>
        <p:spPr>
          <a:xfrm>
            <a:off x="5292617" y="2673589"/>
            <a:ext cx="3519000" cy="11685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1400"/>
              <a:buNone/>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28600" algn="l" rtl="0">
              <a:lnSpc>
                <a:spcPct val="90000"/>
              </a:lnSpc>
              <a:spcBef>
                <a:spcPts val="400"/>
              </a:spcBef>
              <a:spcAft>
                <a:spcPts val="0"/>
              </a:spcAft>
              <a:buClr>
                <a:schemeClr val="dk1"/>
              </a:buClr>
              <a:buSzPts val="1100"/>
              <a:buNone/>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07" name="Google Shape;107;p18"/>
          <p:cNvSpPr txBox="1"/>
          <p:nvPr/>
        </p:nvSpPr>
        <p:spPr>
          <a:xfrm flipH="1">
            <a:off x="247707" y="4320005"/>
            <a:ext cx="15186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1400" b="1">
                <a:solidFill>
                  <a:schemeClr val="lt1"/>
                </a:solidFill>
                <a:latin typeface="Open Sans"/>
                <a:ea typeface="Open Sans"/>
                <a:cs typeface="Open Sans"/>
                <a:sym typeface="Open Sans"/>
              </a:rPr>
              <a:t>Cost</a:t>
            </a:r>
            <a:endParaRPr sz="1400" b="1">
              <a:solidFill>
                <a:schemeClr val="lt1"/>
              </a:solidFill>
              <a:latin typeface="Open Sans"/>
              <a:ea typeface="Open Sans"/>
              <a:cs typeface="Open Sans"/>
              <a:sym typeface="Open Sans"/>
            </a:endParaRPr>
          </a:p>
        </p:txBody>
      </p:sp>
      <p:sp>
        <p:nvSpPr>
          <p:cNvPr id="108" name="Google Shape;108;p18"/>
          <p:cNvSpPr txBox="1">
            <a:spLocks noGrp="1"/>
          </p:cNvSpPr>
          <p:nvPr>
            <p:ph type="body" idx="13"/>
          </p:nvPr>
        </p:nvSpPr>
        <p:spPr>
          <a:xfrm>
            <a:off x="1870615" y="4330203"/>
            <a:ext cx="3384000" cy="2775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1400"/>
              <a:buNone/>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Simu_Suspension">
  <p:cSld name="1_Simu_Suspension">
    <p:spTree>
      <p:nvGrpSpPr>
        <p:cNvPr id="1" name="Shape 109"/>
        <p:cNvGrpSpPr/>
        <p:nvPr/>
      </p:nvGrpSpPr>
      <p:grpSpPr>
        <a:xfrm>
          <a:off x="0" y="0"/>
          <a:ext cx="0" cy="0"/>
          <a:chOff x="0" y="0"/>
          <a:chExt cx="0" cy="0"/>
        </a:xfrm>
      </p:grpSpPr>
      <p:sp>
        <p:nvSpPr>
          <p:cNvPr id="110" name="Google Shape;110;p19"/>
          <p:cNvSpPr txBox="1">
            <a:spLocks noGrp="1"/>
          </p:cNvSpPr>
          <p:nvPr>
            <p:ph type="dt" idx="10"/>
          </p:nvPr>
        </p:nvSpPr>
        <p:spPr>
          <a:xfrm>
            <a:off x="0" y="0"/>
            <a:ext cx="1607100" cy="1607100"/>
          </a:xfrm>
          <a:prstGeom prst="rect">
            <a:avLst/>
          </a:prstGeom>
          <a:noFill/>
          <a:ln>
            <a:noFill/>
          </a:ln>
        </p:spPr>
        <p:txBody>
          <a:bodyPr spcFirstLastPara="1" wrap="square" lIns="48975" tIns="24475" rIns="48975" bIns="24475" anchor="t" anchorCtr="0">
            <a:noAutofit/>
          </a:bodyPr>
          <a:lstStyle>
            <a:lvl1pPr marR="0" lvl="0" algn="l" rtl="0">
              <a:spcBef>
                <a:spcPts val="0"/>
              </a:spcBef>
              <a:spcAft>
                <a:spcPts val="0"/>
              </a:spcAft>
              <a:buSzPts val="700"/>
              <a:buNone/>
              <a:defRPr sz="1000">
                <a:solidFill>
                  <a:schemeClr val="dk1"/>
                </a:solidFill>
                <a:latin typeface="Calibri"/>
                <a:ea typeface="Calibri"/>
                <a:cs typeface="Calibri"/>
                <a:sym typeface="Calibri"/>
              </a:defRPr>
            </a:lvl1pPr>
            <a:lvl2pPr marR="0" lvl="1"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1000" b="0" i="0" u="none" strike="noStrike" cap="none">
                <a:solidFill>
                  <a:schemeClr val="dk1"/>
                </a:solidFill>
                <a:latin typeface="Calibri"/>
                <a:ea typeface="Calibri"/>
                <a:cs typeface="Calibri"/>
                <a:sym typeface="Calibri"/>
              </a:defRPr>
            </a:lvl9pPr>
          </a:lstStyle>
          <a:p>
            <a:endParaRPr/>
          </a:p>
        </p:txBody>
      </p:sp>
      <p:sp>
        <p:nvSpPr>
          <p:cNvPr id="111" name="Google Shape;111;p19"/>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112" name="Google Shape;112;p19"/>
          <p:cNvSpPr txBox="1">
            <a:spLocks noGrp="1"/>
          </p:cNvSpPr>
          <p:nvPr>
            <p:ph type="title"/>
          </p:nvPr>
        </p:nvSpPr>
        <p:spPr>
          <a:xfrm>
            <a:off x="364142" y="82914"/>
            <a:ext cx="7210200" cy="5889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13" name="Google Shape;113;p19"/>
          <p:cNvSpPr txBox="1">
            <a:spLocks noGrp="1"/>
          </p:cNvSpPr>
          <p:nvPr>
            <p:ph type="body" idx="1"/>
          </p:nvPr>
        </p:nvSpPr>
        <p:spPr>
          <a:xfrm>
            <a:off x="255282" y="1210401"/>
            <a:ext cx="4056000" cy="14229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1400"/>
              <a:buNone/>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14" name="Google Shape;114;p19"/>
          <p:cNvSpPr txBox="1"/>
          <p:nvPr/>
        </p:nvSpPr>
        <p:spPr>
          <a:xfrm>
            <a:off x="254636" y="4357776"/>
            <a:ext cx="17397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l" rtl="0">
              <a:spcBef>
                <a:spcPts val="0"/>
              </a:spcBef>
              <a:spcAft>
                <a:spcPts val="0"/>
              </a:spcAft>
              <a:buNone/>
            </a:pPr>
            <a:r>
              <a:rPr lang="fr" sz="1400" b="1">
                <a:solidFill>
                  <a:schemeClr val="lt1"/>
                </a:solidFill>
                <a:latin typeface="Open Sans"/>
                <a:ea typeface="Open Sans"/>
                <a:cs typeface="Open Sans"/>
                <a:sym typeface="Open Sans"/>
              </a:rPr>
              <a:t>Max Stress |Disp</a:t>
            </a:r>
            <a:endParaRPr sz="1400" b="1">
              <a:solidFill>
                <a:schemeClr val="lt1"/>
              </a:solidFill>
              <a:latin typeface="Open Sans"/>
              <a:ea typeface="Open Sans"/>
              <a:cs typeface="Open Sans"/>
              <a:sym typeface="Open Sans"/>
            </a:endParaRPr>
          </a:p>
        </p:txBody>
      </p:sp>
      <p:sp>
        <p:nvSpPr>
          <p:cNvPr id="115" name="Google Shape;115;p19"/>
          <p:cNvSpPr txBox="1"/>
          <p:nvPr/>
        </p:nvSpPr>
        <p:spPr>
          <a:xfrm>
            <a:off x="254636" y="850339"/>
            <a:ext cx="40566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l" rtl="0">
              <a:spcBef>
                <a:spcPts val="0"/>
              </a:spcBef>
              <a:spcAft>
                <a:spcPts val="0"/>
              </a:spcAft>
              <a:buNone/>
            </a:pPr>
            <a:r>
              <a:rPr lang="fr" sz="1400" b="1">
                <a:solidFill>
                  <a:schemeClr val="lt1"/>
                </a:solidFill>
                <a:latin typeface="Open Sans"/>
                <a:ea typeface="Open Sans"/>
                <a:cs typeface="Open Sans"/>
                <a:sym typeface="Open Sans"/>
              </a:rPr>
              <a:t>Load Cases</a:t>
            </a:r>
            <a:endParaRPr sz="700"/>
          </a:p>
        </p:txBody>
      </p:sp>
      <p:sp>
        <p:nvSpPr>
          <p:cNvPr id="116" name="Google Shape;116;p19"/>
          <p:cNvSpPr>
            <a:spLocks noGrp="1"/>
          </p:cNvSpPr>
          <p:nvPr>
            <p:ph type="pic" idx="2"/>
          </p:nvPr>
        </p:nvSpPr>
        <p:spPr>
          <a:xfrm>
            <a:off x="4483955" y="850339"/>
            <a:ext cx="4488300" cy="3331500"/>
          </a:xfrm>
          <a:prstGeom prst="rect">
            <a:avLst/>
          </a:prstGeom>
          <a:noFill/>
          <a:ln>
            <a:noFill/>
          </a:ln>
        </p:spPr>
        <p:txBody>
          <a:bodyPr spcFirstLastPara="1" wrap="square" lIns="48975" tIns="24475" rIns="48975" bIns="24475" anchor="t" anchorCtr="0">
            <a:noAutofit/>
          </a:bodyPr>
          <a:lstStyle>
            <a:lvl1pPr marR="0" lvl="0" algn="l" rtl="0">
              <a:lnSpc>
                <a:spcPct val="90000"/>
              </a:lnSpc>
              <a:spcBef>
                <a:spcPts val="7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17" name="Google Shape;117;p19"/>
          <p:cNvSpPr>
            <a:spLocks noGrp="1"/>
          </p:cNvSpPr>
          <p:nvPr>
            <p:ph type="pic" idx="3"/>
          </p:nvPr>
        </p:nvSpPr>
        <p:spPr>
          <a:xfrm>
            <a:off x="8434775" y="82914"/>
            <a:ext cx="647400" cy="588900"/>
          </a:xfrm>
          <a:prstGeom prst="rect">
            <a:avLst/>
          </a:prstGeom>
          <a:noFill/>
          <a:ln>
            <a:noFill/>
          </a:ln>
        </p:spPr>
        <p:txBody>
          <a:bodyPr spcFirstLastPara="1" wrap="square" lIns="48975" tIns="24475" rIns="48975" bIns="24475" anchor="t" anchorCtr="0">
            <a:noAutofit/>
          </a:bodyPr>
          <a:lstStyle>
            <a:lvl1pPr marR="0" lvl="0" algn="l" rtl="0">
              <a:lnSpc>
                <a:spcPct val="90000"/>
              </a:lnSpc>
              <a:spcBef>
                <a:spcPts val="7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18" name="Google Shape;118;p19"/>
          <p:cNvSpPr txBox="1">
            <a:spLocks noGrp="1"/>
          </p:cNvSpPr>
          <p:nvPr>
            <p:ph type="body" idx="4"/>
          </p:nvPr>
        </p:nvSpPr>
        <p:spPr>
          <a:xfrm>
            <a:off x="7636119" y="79394"/>
            <a:ext cx="752400" cy="5889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3200"/>
              <a:buNone/>
              <a:defRPr sz="3200" b="1"/>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19" name="Google Shape;119;p19"/>
          <p:cNvSpPr txBox="1">
            <a:spLocks noGrp="1"/>
          </p:cNvSpPr>
          <p:nvPr>
            <p:ph type="body" idx="5"/>
          </p:nvPr>
        </p:nvSpPr>
        <p:spPr>
          <a:xfrm>
            <a:off x="254637" y="3119476"/>
            <a:ext cx="4131600" cy="1136700"/>
          </a:xfrm>
          <a:prstGeom prst="rect">
            <a:avLst/>
          </a:prstGeom>
          <a:noFill/>
          <a:ln>
            <a:noFill/>
          </a:ln>
        </p:spPr>
        <p:txBody>
          <a:bodyPr spcFirstLastPara="1" wrap="square" lIns="48975" tIns="24475" rIns="48975" bIns="24475" anchor="t" anchorCtr="0">
            <a:noAutofit/>
          </a:bodyPr>
          <a:lstStyle>
            <a:lvl1pPr marL="457200" lvl="0" indent="-317500" algn="l" rtl="0">
              <a:lnSpc>
                <a:spcPct val="90000"/>
              </a:lnSpc>
              <a:spcBef>
                <a:spcPts val="700"/>
              </a:spcBef>
              <a:spcAft>
                <a:spcPts val="0"/>
              </a:spcAft>
              <a:buClr>
                <a:schemeClr val="dk1"/>
              </a:buClr>
              <a:buSzPts val="1400"/>
              <a:buChar char="•"/>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20" name="Google Shape;120;p19"/>
          <p:cNvSpPr txBox="1"/>
          <p:nvPr/>
        </p:nvSpPr>
        <p:spPr>
          <a:xfrm>
            <a:off x="254637" y="2718166"/>
            <a:ext cx="20703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l" rtl="0">
              <a:spcBef>
                <a:spcPts val="0"/>
              </a:spcBef>
              <a:spcAft>
                <a:spcPts val="0"/>
              </a:spcAft>
              <a:buNone/>
            </a:pPr>
            <a:r>
              <a:rPr lang="fr" sz="1400" b="1">
                <a:solidFill>
                  <a:schemeClr val="lt1"/>
                </a:solidFill>
                <a:latin typeface="Open Sans"/>
                <a:ea typeface="Open Sans"/>
                <a:cs typeface="Open Sans"/>
                <a:sym typeface="Open Sans"/>
              </a:rPr>
              <a:t>Boundary Conditions</a:t>
            </a:r>
            <a:endParaRPr sz="1400" b="1">
              <a:solidFill>
                <a:schemeClr val="lt1"/>
              </a:solidFill>
              <a:latin typeface="Open Sans"/>
              <a:ea typeface="Open Sans"/>
              <a:cs typeface="Open Sans"/>
              <a:sym typeface="Open Sans"/>
            </a:endParaRPr>
          </a:p>
        </p:txBody>
      </p:sp>
      <p:sp>
        <p:nvSpPr>
          <p:cNvPr id="121" name="Google Shape;121;p19"/>
          <p:cNvSpPr txBox="1">
            <a:spLocks noGrp="1"/>
          </p:cNvSpPr>
          <p:nvPr>
            <p:ph type="body" idx="6"/>
          </p:nvPr>
        </p:nvSpPr>
        <p:spPr>
          <a:xfrm>
            <a:off x="7574205" y="4342670"/>
            <a:ext cx="1398000" cy="288000"/>
          </a:xfrm>
          <a:prstGeom prst="rect">
            <a:avLst/>
          </a:prstGeom>
          <a:noFill/>
          <a:ln>
            <a:noFill/>
          </a:ln>
        </p:spPr>
        <p:txBody>
          <a:bodyPr spcFirstLastPara="1" wrap="square" lIns="48975" tIns="24475" rIns="48975" bIns="24475" anchor="t" anchorCtr="0">
            <a:noAutofit/>
          </a:bodyPr>
          <a:lstStyle>
            <a:lvl1pPr marL="457200" lvl="0" indent="-317500" algn="l" rtl="0">
              <a:lnSpc>
                <a:spcPct val="90000"/>
              </a:lnSpc>
              <a:spcBef>
                <a:spcPts val="700"/>
              </a:spcBef>
              <a:spcAft>
                <a:spcPts val="0"/>
              </a:spcAft>
              <a:buClr>
                <a:schemeClr val="dk1"/>
              </a:buClr>
              <a:buSzPts val="1400"/>
              <a:buChar char="•"/>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22" name="Google Shape;122;p19"/>
          <p:cNvSpPr txBox="1"/>
          <p:nvPr/>
        </p:nvSpPr>
        <p:spPr>
          <a:xfrm>
            <a:off x="6037156" y="4342670"/>
            <a:ext cx="13818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l" rtl="0">
              <a:spcBef>
                <a:spcPts val="0"/>
              </a:spcBef>
              <a:spcAft>
                <a:spcPts val="0"/>
              </a:spcAft>
              <a:buNone/>
            </a:pPr>
            <a:r>
              <a:rPr lang="fr" sz="1400" b="1">
                <a:solidFill>
                  <a:schemeClr val="lt1"/>
                </a:solidFill>
                <a:latin typeface="Open Sans"/>
                <a:ea typeface="Open Sans"/>
                <a:cs typeface="Open Sans"/>
                <a:sym typeface="Open Sans"/>
              </a:rPr>
              <a:t>Safety Factor</a:t>
            </a:r>
            <a:endParaRPr sz="700"/>
          </a:p>
        </p:txBody>
      </p:sp>
      <p:sp>
        <p:nvSpPr>
          <p:cNvPr id="123" name="Google Shape;123;p19"/>
          <p:cNvSpPr txBox="1">
            <a:spLocks noGrp="1"/>
          </p:cNvSpPr>
          <p:nvPr>
            <p:ph type="body" idx="7"/>
          </p:nvPr>
        </p:nvSpPr>
        <p:spPr>
          <a:xfrm>
            <a:off x="2091442" y="4357778"/>
            <a:ext cx="3790500" cy="288000"/>
          </a:xfrm>
          <a:prstGeom prst="rect">
            <a:avLst/>
          </a:prstGeom>
          <a:noFill/>
          <a:ln>
            <a:noFill/>
          </a:ln>
        </p:spPr>
        <p:txBody>
          <a:bodyPr spcFirstLastPara="1" wrap="square" lIns="48975" tIns="24475" rIns="48975" bIns="24475" anchor="t" anchorCtr="0">
            <a:noAutofit/>
          </a:bodyPr>
          <a:lstStyle>
            <a:lvl1pPr marL="457200" marR="0" lvl="0" indent="-228600" algn="l" rtl="0">
              <a:lnSpc>
                <a:spcPct val="90000"/>
              </a:lnSpc>
              <a:spcBef>
                <a:spcPts val="700"/>
              </a:spcBef>
              <a:spcAft>
                <a:spcPts val="0"/>
              </a:spcAft>
              <a:buClr>
                <a:schemeClr val="dk1"/>
              </a:buClr>
              <a:buSzPts val="1400"/>
              <a:buFont typeface="Arial"/>
              <a:buNone/>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imu_Suspension">
  <p:cSld name="Simu_Suspension">
    <p:spTree>
      <p:nvGrpSpPr>
        <p:cNvPr id="1" name="Shape 124"/>
        <p:cNvGrpSpPr/>
        <p:nvPr/>
      </p:nvGrpSpPr>
      <p:grpSpPr>
        <a:xfrm>
          <a:off x="0" y="0"/>
          <a:ext cx="0" cy="0"/>
          <a:chOff x="0" y="0"/>
          <a:chExt cx="0" cy="0"/>
        </a:xfrm>
      </p:grpSpPr>
      <p:sp>
        <p:nvSpPr>
          <p:cNvPr id="125" name="Google Shape;125;p20"/>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126" name="Google Shape;126;p20"/>
          <p:cNvSpPr txBox="1">
            <a:spLocks noGrp="1"/>
          </p:cNvSpPr>
          <p:nvPr>
            <p:ph type="title"/>
          </p:nvPr>
        </p:nvSpPr>
        <p:spPr>
          <a:xfrm>
            <a:off x="390152" y="82914"/>
            <a:ext cx="7184100" cy="5889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2100"/>
              <a:buFont typeface="Open Sans"/>
              <a:buNone/>
              <a:defRPr sz="2100" b="1">
                <a:solidFill>
                  <a:schemeClr val="dk1"/>
                </a:solidFill>
                <a:latin typeface="Open Sans"/>
                <a:ea typeface="Open Sans"/>
                <a:cs typeface="Open Sans"/>
                <a:sym typeface="Open Sans"/>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27" name="Google Shape;127;p20"/>
          <p:cNvSpPr txBox="1">
            <a:spLocks noGrp="1"/>
          </p:cNvSpPr>
          <p:nvPr>
            <p:ph type="body" idx="1"/>
          </p:nvPr>
        </p:nvSpPr>
        <p:spPr>
          <a:xfrm>
            <a:off x="255282" y="1210401"/>
            <a:ext cx="4056000" cy="30033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1400"/>
              <a:buNone/>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28" name="Google Shape;128;p20"/>
          <p:cNvSpPr txBox="1"/>
          <p:nvPr/>
        </p:nvSpPr>
        <p:spPr>
          <a:xfrm>
            <a:off x="254637" y="4357781"/>
            <a:ext cx="6867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l" rtl="0">
              <a:spcBef>
                <a:spcPts val="0"/>
              </a:spcBef>
              <a:spcAft>
                <a:spcPts val="0"/>
              </a:spcAft>
              <a:buNone/>
            </a:pPr>
            <a:r>
              <a:rPr lang="fr" sz="1400" b="1">
                <a:solidFill>
                  <a:schemeClr val="lt1"/>
                </a:solidFill>
                <a:latin typeface="Open Sans"/>
                <a:ea typeface="Open Sans"/>
                <a:cs typeface="Open Sans"/>
                <a:sym typeface="Open Sans"/>
              </a:rPr>
              <a:t>Inputs</a:t>
            </a:r>
            <a:endParaRPr sz="700"/>
          </a:p>
        </p:txBody>
      </p:sp>
      <p:sp>
        <p:nvSpPr>
          <p:cNvPr id="129" name="Google Shape;129;p20"/>
          <p:cNvSpPr txBox="1"/>
          <p:nvPr/>
        </p:nvSpPr>
        <p:spPr>
          <a:xfrm>
            <a:off x="254636" y="850339"/>
            <a:ext cx="40566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l" rtl="0">
              <a:spcBef>
                <a:spcPts val="0"/>
              </a:spcBef>
              <a:spcAft>
                <a:spcPts val="0"/>
              </a:spcAft>
              <a:buNone/>
            </a:pPr>
            <a:r>
              <a:rPr lang="fr" sz="1400" b="1">
                <a:solidFill>
                  <a:schemeClr val="lt1"/>
                </a:solidFill>
                <a:latin typeface="Open Sans"/>
                <a:ea typeface="Open Sans"/>
                <a:cs typeface="Open Sans"/>
                <a:sym typeface="Open Sans"/>
              </a:rPr>
              <a:t>Models &amp; hypothesis</a:t>
            </a:r>
            <a:endParaRPr sz="1400" b="1">
              <a:solidFill>
                <a:schemeClr val="lt1"/>
              </a:solidFill>
              <a:latin typeface="Open Sans"/>
              <a:ea typeface="Open Sans"/>
              <a:cs typeface="Open Sans"/>
              <a:sym typeface="Open Sans"/>
            </a:endParaRPr>
          </a:p>
        </p:txBody>
      </p:sp>
      <p:sp>
        <p:nvSpPr>
          <p:cNvPr id="130" name="Google Shape;130;p20"/>
          <p:cNvSpPr>
            <a:spLocks noGrp="1"/>
          </p:cNvSpPr>
          <p:nvPr>
            <p:ph type="pic" idx="2"/>
          </p:nvPr>
        </p:nvSpPr>
        <p:spPr>
          <a:xfrm>
            <a:off x="4483955" y="850339"/>
            <a:ext cx="4488300" cy="3331500"/>
          </a:xfrm>
          <a:prstGeom prst="rect">
            <a:avLst/>
          </a:prstGeom>
          <a:noFill/>
          <a:ln>
            <a:noFill/>
          </a:ln>
        </p:spPr>
        <p:txBody>
          <a:bodyPr spcFirstLastPara="1" wrap="square" lIns="48975" tIns="24475" rIns="48975" bIns="24475" anchor="t" anchorCtr="0">
            <a:noAutofit/>
          </a:bodyPr>
          <a:lstStyle>
            <a:lvl1pPr marR="0" lvl="0" algn="l" rtl="0">
              <a:lnSpc>
                <a:spcPct val="90000"/>
              </a:lnSpc>
              <a:spcBef>
                <a:spcPts val="7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31" name="Google Shape;131;p20"/>
          <p:cNvSpPr>
            <a:spLocks noGrp="1"/>
          </p:cNvSpPr>
          <p:nvPr>
            <p:ph type="pic" idx="3"/>
          </p:nvPr>
        </p:nvSpPr>
        <p:spPr>
          <a:xfrm>
            <a:off x="8434775" y="82914"/>
            <a:ext cx="647400" cy="588900"/>
          </a:xfrm>
          <a:prstGeom prst="rect">
            <a:avLst/>
          </a:prstGeom>
          <a:noFill/>
          <a:ln>
            <a:noFill/>
          </a:ln>
        </p:spPr>
        <p:txBody>
          <a:bodyPr spcFirstLastPara="1" wrap="square" lIns="48975" tIns="24475" rIns="48975" bIns="24475" anchor="t" anchorCtr="0">
            <a:noAutofit/>
          </a:bodyPr>
          <a:lstStyle>
            <a:lvl1pPr marR="0" lvl="0" algn="l" rtl="0">
              <a:lnSpc>
                <a:spcPct val="90000"/>
              </a:lnSpc>
              <a:spcBef>
                <a:spcPts val="7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32" name="Google Shape;132;p20"/>
          <p:cNvSpPr txBox="1">
            <a:spLocks noGrp="1"/>
          </p:cNvSpPr>
          <p:nvPr>
            <p:ph type="body" idx="4"/>
          </p:nvPr>
        </p:nvSpPr>
        <p:spPr>
          <a:xfrm>
            <a:off x="7636119" y="79394"/>
            <a:ext cx="752400" cy="5889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2000"/>
              <a:buNone/>
              <a:defRPr sz="2000" b="1"/>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33" name="Google Shape;133;p20"/>
          <p:cNvSpPr txBox="1">
            <a:spLocks noGrp="1"/>
          </p:cNvSpPr>
          <p:nvPr>
            <p:ph type="body" idx="5"/>
          </p:nvPr>
        </p:nvSpPr>
        <p:spPr>
          <a:xfrm>
            <a:off x="6041869" y="4342670"/>
            <a:ext cx="2930400" cy="288000"/>
          </a:xfrm>
          <a:prstGeom prst="rect">
            <a:avLst/>
          </a:prstGeom>
          <a:noFill/>
          <a:ln>
            <a:noFill/>
          </a:ln>
        </p:spPr>
        <p:txBody>
          <a:bodyPr spcFirstLastPara="1" wrap="square" lIns="48975" tIns="24475" rIns="48975" bIns="24475" anchor="t" anchorCtr="0">
            <a:noAutofit/>
          </a:bodyPr>
          <a:lstStyle>
            <a:lvl1pPr marL="457200" lvl="0" indent="-317500" algn="l" rtl="0">
              <a:lnSpc>
                <a:spcPct val="90000"/>
              </a:lnSpc>
              <a:spcBef>
                <a:spcPts val="700"/>
              </a:spcBef>
              <a:spcAft>
                <a:spcPts val="0"/>
              </a:spcAft>
              <a:buClr>
                <a:schemeClr val="dk1"/>
              </a:buClr>
              <a:buSzPts val="1400"/>
              <a:buChar char="•"/>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34" name="Google Shape;134;p20"/>
          <p:cNvSpPr txBox="1"/>
          <p:nvPr/>
        </p:nvSpPr>
        <p:spPr>
          <a:xfrm>
            <a:off x="4572000" y="4342670"/>
            <a:ext cx="1381800" cy="264900"/>
          </a:xfrm>
          <a:prstGeom prst="rect">
            <a:avLst/>
          </a:prstGeom>
          <a:solidFill>
            <a:srgbClr val="FF0000"/>
          </a:solidFill>
          <a:ln>
            <a:noFill/>
          </a:ln>
        </p:spPr>
        <p:txBody>
          <a:bodyPr spcFirstLastPara="1" wrap="square" lIns="48975" tIns="24475" rIns="48975" bIns="24475" anchor="t" anchorCtr="0">
            <a:noAutofit/>
          </a:bodyPr>
          <a:lstStyle/>
          <a:p>
            <a:pPr marL="0" marR="0" lvl="0" indent="0" algn="l" rtl="0">
              <a:spcBef>
                <a:spcPts val="0"/>
              </a:spcBef>
              <a:spcAft>
                <a:spcPts val="0"/>
              </a:spcAft>
              <a:buNone/>
            </a:pPr>
            <a:r>
              <a:rPr lang="fr" sz="1400" b="1">
                <a:solidFill>
                  <a:schemeClr val="lt1"/>
                </a:solidFill>
                <a:latin typeface="Open Sans"/>
                <a:ea typeface="Open Sans"/>
                <a:cs typeface="Open Sans"/>
                <a:sym typeface="Open Sans"/>
              </a:rPr>
              <a:t>Output</a:t>
            </a:r>
            <a:endParaRPr sz="700"/>
          </a:p>
        </p:txBody>
      </p:sp>
      <p:sp>
        <p:nvSpPr>
          <p:cNvPr id="135" name="Google Shape;135;p20"/>
          <p:cNvSpPr txBox="1">
            <a:spLocks noGrp="1"/>
          </p:cNvSpPr>
          <p:nvPr>
            <p:ph type="body" idx="6"/>
          </p:nvPr>
        </p:nvSpPr>
        <p:spPr>
          <a:xfrm>
            <a:off x="1046759" y="4357781"/>
            <a:ext cx="3437100" cy="288000"/>
          </a:xfrm>
          <a:prstGeom prst="rect">
            <a:avLst/>
          </a:prstGeom>
          <a:noFill/>
          <a:ln>
            <a:noFill/>
          </a:ln>
        </p:spPr>
        <p:txBody>
          <a:bodyPr spcFirstLastPara="1" wrap="square" lIns="48975" tIns="24475" rIns="48975" bIns="24475" anchor="t" anchorCtr="0">
            <a:noAutofit/>
          </a:bodyPr>
          <a:lstStyle>
            <a:lvl1pPr marL="457200" marR="0" lvl="0" indent="-228600" algn="l" rtl="0">
              <a:lnSpc>
                <a:spcPct val="90000"/>
              </a:lnSpc>
              <a:spcBef>
                <a:spcPts val="700"/>
              </a:spcBef>
              <a:spcAft>
                <a:spcPts val="0"/>
              </a:spcAft>
              <a:buClr>
                <a:schemeClr val="dk1"/>
              </a:buClr>
              <a:buSzPts val="1400"/>
              <a:buFont typeface="Arial"/>
              <a:buNone/>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emplate 16">
  <p:cSld name="Template 16">
    <p:bg>
      <p:bgPr>
        <a:solidFill>
          <a:schemeClr val="lt1"/>
        </a:solidFill>
        <a:effectLst/>
      </p:bgPr>
    </p:bg>
    <p:spTree>
      <p:nvGrpSpPr>
        <p:cNvPr id="1" name="Shape 136"/>
        <p:cNvGrpSpPr/>
        <p:nvPr/>
      </p:nvGrpSpPr>
      <p:grpSpPr>
        <a:xfrm>
          <a:off x="0" y="0"/>
          <a:ext cx="0" cy="0"/>
          <a:chOff x="0" y="0"/>
          <a:chExt cx="0" cy="0"/>
        </a:xfrm>
      </p:grpSpPr>
      <p:sp>
        <p:nvSpPr>
          <p:cNvPr id="137" name="Google Shape;137;p21"/>
          <p:cNvSpPr/>
          <p:nvPr/>
        </p:nvSpPr>
        <p:spPr>
          <a:xfrm>
            <a:off x="467915" y="788670"/>
            <a:ext cx="5412300" cy="3909300"/>
          </a:xfrm>
          <a:prstGeom prst="rect">
            <a:avLst/>
          </a:prstGeom>
          <a:solidFill>
            <a:schemeClr val="lt1"/>
          </a:solidFill>
          <a:ln w="12700" cap="flat" cmpd="sng">
            <a:solidFill>
              <a:srgbClr val="9999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138" name="Google Shape;138;p21"/>
          <p:cNvSpPr txBox="1">
            <a:spLocks noGrp="1"/>
          </p:cNvSpPr>
          <p:nvPr>
            <p:ph type="title"/>
          </p:nvPr>
        </p:nvSpPr>
        <p:spPr>
          <a:xfrm>
            <a:off x="467915" y="102871"/>
            <a:ext cx="8204700" cy="5307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2600"/>
              <a:buFont typeface="Arial"/>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pic>
        <p:nvPicPr>
          <p:cNvPr id="139" name="Google Shape;139;p21"/>
          <p:cNvPicPr preferRelativeResize="0"/>
          <p:nvPr/>
        </p:nvPicPr>
        <p:blipFill rotWithShape="1">
          <a:blip r:embed="rId2">
            <a:alphaModFix/>
          </a:blip>
          <a:srcRect r="18500" b="19393"/>
          <a:stretch/>
        </p:blipFill>
        <p:spPr>
          <a:xfrm>
            <a:off x="8322384" y="4330860"/>
            <a:ext cx="821616" cy="812641"/>
          </a:xfrm>
          <a:prstGeom prst="rect">
            <a:avLst/>
          </a:prstGeom>
          <a:noFill/>
          <a:ln>
            <a:noFill/>
          </a:ln>
        </p:spPr>
      </p:pic>
      <p:sp>
        <p:nvSpPr>
          <p:cNvPr id="140" name="Google Shape;140;p21"/>
          <p:cNvSpPr/>
          <p:nvPr/>
        </p:nvSpPr>
        <p:spPr>
          <a:xfrm>
            <a:off x="6052754" y="2810656"/>
            <a:ext cx="2619900" cy="1887000"/>
          </a:xfrm>
          <a:prstGeom prst="rect">
            <a:avLst/>
          </a:prstGeom>
          <a:solidFill>
            <a:schemeClr val="lt1"/>
          </a:solidFill>
          <a:ln w="12700" cap="flat" cmpd="sng">
            <a:solidFill>
              <a:srgbClr val="9999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141" name="Google Shape;141;p21"/>
          <p:cNvSpPr/>
          <p:nvPr/>
        </p:nvSpPr>
        <p:spPr>
          <a:xfrm>
            <a:off x="6052754" y="788670"/>
            <a:ext cx="2619900" cy="1887000"/>
          </a:xfrm>
          <a:prstGeom prst="rect">
            <a:avLst/>
          </a:prstGeom>
          <a:solidFill>
            <a:schemeClr val="lt1"/>
          </a:solidFill>
          <a:ln w="12700" cap="flat" cmpd="sng">
            <a:solidFill>
              <a:srgbClr val="9999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142" name="Google Shape;142;p21"/>
          <p:cNvSpPr txBox="1">
            <a:spLocks noGrp="1"/>
          </p:cNvSpPr>
          <p:nvPr>
            <p:ph type="body" idx="1"/>
          </p:nvPr>
        </p:nvSpPr>
        <p:spPr>
          <a:xfrm>
            <a:off x="6052754" y="788670"/>
            <a:ext cx="2619900" cy="1887000"/>
          </a:xfrm>
          <a:prstGeom prst="rect">
            <a:avLst/>
          </a:prstGeom>
          <a:noFill/>
          <a:ln>
            <a:noFill/>
          </a:ln>
        </p:spPr>
        <p:txBody>
          <a:bodyPr spcFirstLastPara="1" wrap="square" lIns="48975" tIns="24475" rIns="48975" bIns="24475" anchor="t" anchorCtr="0">
            <a:noAutofit/>
          </a:bodyPr>
          <a:lstStyle>
            <a:lvl1pPr marL="457200" lvl="0" indent="-342900" algn="l" rtl="0">
              <a:lnSpc>
                <a:spcPct val="90000"/>
              </a:lnSpc>
              <a:spcBef>
                <a:spcPts val="700"/>
              </a:spcBef>
              <a:spcAft>
                <a:spcPts val="0"/>
              </a:spcAft>
              <a:buClr>
                <a:schemeClr val="dk1"/>
              </a:buClr>
              <a:buSzPts val="1800"/>
              <a:buChar char="•"/>
              <a:defRPr sz="1800"/>
            </a:lvl1pPr>
            <a:lvl2pPr marL="914400" lvl="1" indent="-323850" algn="l" rtl="0">
              <a:lnSpc>
                <a:spcPct val="90000"/>
              </a:lnSpc>
              <a:spcBef>
                <a:spcPts val="1300"/>
              </a:spcBef>
              <a:spcAft>
                <a:spcPts val="0"/>
              </a:spcAft>
              <a:buClr>
                <a:schemeClr val="dk1"/>
              </a:buClr>
              <a:buSzPts val="1500"/>
              <a:buChar char="•"/>
              <a:defRPr sz="1500"/>
            </a:lvl2pPr>
            <a:lvl3pPr marL="1371600" lvl="2" indent="-311150" algn="l" rtl="0">
              <a:lnSpc>
                <a:spcPct val="90000"/>
              </a:lnSpc>
              <a:spcBef>
                <a:spcPts val="1300"/>
              </a:spcBef>
              <a:spcAft>
                <a:spcPts val="0"/>
              </a:spcAft>
              <a:buClr>
                <a:schemeClr val="dk1"/>
              </a:buClr>
              <a:buSzPts val="1300"/>
              <a:buChar char="•"/>
              <a:defRPr sz="1300"/>
            </a:lvl3pPr>
            <a:lvl4pPr marL="1828800" lvl="3" indent="-304800" algn="l" rtl="0">
              <a:lnSpc>
                <a:spcPct val="90000"/>
              </a:lnSpc>
              <a:spcBef>
                <a:spcPts val="1300"/>
              </a:spcBef>
              <a:spcAft>
                <a:spcPts val="0"/>
              </a:spcAft>
              <a:buClr>
                <a:schemeClr val="dk1"/>
              </a:buClr>
              <a:buSzPts val="1200"/>
              <a:buChar char="•"/>
              <a:defRPr sz="1200"/>
            </a:lvl4pPr>
            <a:lvl5pPr marL="2286000" lvl="4" indent="-304800" algn="l" rtl="0">
              <a:lnSpc>
                <a:spcPct val="90000"/>
              </a:lnSpc>
              <a:spcBef>
                <a:spcPts val="1300"/>
              </a:spcBef>
              <a:spcAft>
                <a:spcPts val="0"/>
              </a:spcAft>
              <a:buClr>
                <a:schemeClr val="dk1"/>
              </a:buClr>
              <a:buSzPts val="1200"/>
              <a:buChar char="•"/>
              <a:defRPr sz="1200"/>
            </a:lvl5pPr>
            <a:lvl6pPr marL="2743200" lvl="5" indent="-292100" algn="l" rtl="0">
              <a:lnSpc>
                <a:spcPct val="90000"/>
              </a:lnSpc>
              <a:spcBef>
                <a:spcPts val="13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43" name="Google Shape;143;p21"/>
          <p:cNvSpPr txBox="1">
            <a:spLocks noGrp="1"/>
          </p:cNvSpPr>
          <p:nvPr>
            <p:ph type="body" idx="2"/>
          </p:nvPr>
        </p:nvSpPr>
        <p:spPr>
          <a:xfrm>
            <a:off x="6052754" y="2810656"/>
            <a:ext cx="2619900" cy="1887000"/>
          </a:xfrm>
          <a:prstGeom prst="rect">
            <a:avLst/>
          </a:prstGeom>
          <a:noFill/>
          <a:ln>
            <a:noFill/>
          </a:ln>
        </p:spPr>
        <p:txBody>
          <a:bodyPr spcFirstLastPara="1" wrap="square" lIns="48975" tIns="24475" rIns="48975" bIns="24475" anchor="t" anchorCtr="0">
            <a:noAutofit/>
          </a:bodyPr>
          <a:lstStyle>
            <a:lvl1pPr marL="457200" lvl="0" indent="-342900" algn="l" rtl="0">
              <a:lnSpc>
                <a:spcPct val="90000"/>
              </a:lnSpc>
              <a:spcBef>
                <a:spcPts val="700"/>
              </a:spcBef>
              <a:spcAft>
                <a:spcPts val="0"/>
              </a:spcAft>
              <a:buClr>
                <a:schemeClr val="dk1"/>
              </a:buClr>
              <a:buSzPts val="1800"/>
              <a:buChar char="•"/>
              <a:defRPr sz="1800"/>
            </a:lvl1pPr>
            <a:lvl2pPr marL="914400" lvl="1" indent="-323850" algn="l" rtl="0">
              <a:lnSpc>
                <a:spcPct val="90000"/>
              </a:lnSpc>
              <a:spcBef>
                <a:spcPts val="1300"/>
              </a:spcBef>
              <a:spcAft>
                <a:spcPts val="0"/>
              </a:spcAft>
              <a:buClr>
                <a:schemeClr val="dk1"/>
              </a:buClr>
              <a:buSzPts val="1500"/>
              <a:buChar char="•"/>
              <a:defRPr sz="1500"/>
            </a:lvl2pPr>
            <a:lvl3pPr marL="1371600" lvl="2" indent="-311150" algn="l" rtl="0">
              <a:lnSpc>
                <a:spcPct val="90000"/>
              </a:lnSpc>
              <a:spcBef>
                <a:spcPts val="1300"/>
              </a:spcBef>
              <a:spcAft>
                <a:spcPts val="0"/>
              </a:spcAft>
              <a:buClr>
                <a:schemeClr val="dk1"/>
              </a:buClr>
              <a:buSzPts val="1300"/>
              <a:buChar char="•"/>
              <a:defRPr sz="1300"/>
            </a:lvl3pPr>
            <a:lvl4pPr marL="1828800" lvl="3" indent="-304800" algn="l" rtl="0">
              <a:lnSpc>
                <a:spcPct val="90000"/>
              </a:lnSpc>
              <a:spcBef>
                <a:spcPts val="1300"/>
              </a:spcBef>
              <a:spcAft>
                <a:spcPts val="0"/>
              </a:spcAft>
              <a:buClr>
                <a:schemeClr val="dk1"/>
              </a:buClr>
              <a:buSzPts val="1200"/>
              <a:buChar char="•"/>
              <a:defRPr sz="1200"/>
            </a:lvl4pPr>
            <a:lvl5pPr marL="2286000" lvl="4" indent="-304800" algn="l" rtl="0">
              <a:lnSpc>
                <a:spcPct val="90000"/>
              </a:lnSpc>
              <a:spcBef>
                <a:spcPts val="1300"/>
              </a:spcBef>
              <a:spcAft>
                <a:spcPts val="0"/>
              </a:spcAft>
              <a:buClr>
                <a:schemeClr val="dk1"/>
              </a:buClr>
              <a:buSzPts val="1200"/>
              <a:buChar char="•"/>
              <a:defRPr sz="1200"/>
            </a:lvl5pPr>
            <a:lvl6pPr marL="2743200" lvl="5" indent="-292100" algn="l" rtl="0">
              <a:lnSpc>
                <a:spcPct val="90000"/>
              </a:lnSpc>
              <a:spcBef>
                <a:spcPts val="13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44" name="Google Shape;144;p21"/>
          <p:cNvSpPr txBox="1">
            <a:spLocks noGrp="1"/>
          </p:cNvSpPr>
          <p:nvPr>
            <p:ph type="body" idx="3"/>
          </p:nvPr>
        </p:nvSpPr>
        <p:spPr>
          <a:xfrm>
            <a:off x="467915" y="788669"/>
            <a:ext cx="5410800" cy="3910800"/>
          </a:xfrm>
          <a:prstGeom prst="rect">
            <a:avLst/>
          </a:prstGeom>
          <a:noFill/>
          <a:ln>
            <a:noFill/>
          </a:ln>
        </p:spPr>
        <p:txBody>
          <a:bodyPr spcFirstLastPara="1" wrap="square" lIns="48975" tIns="24475" rIns="48975" bIns="24475" anchor="t" anchorCtr="0">
            <a:noAutofit/>
          </a:bodyPr>
          <a:lstStyle>
            <a:lvl1pPr marL="457200" lvl="0" indent="-342900" algn="l" rtl="0">
              <a:lnSpc>
                <a:spcPct val="90000"/>
              </a:lnSpc>
              <a:spcBef>
                <a:spcPts val="700"/>
              </a:spcBef>
              <a:spcAft>
                <a:spcPts val="0"/>
              </a:spcAft>
              <a:buClr>
                <a:schemeClr val="dk1"/>
              </a:buClr>
              <a:buSzPts val="1800"/>
              <a:buChar char="•"/>
              <a:defRPr sz="1800"/>
            </a:lvl1pPr>
            <a:lvl2pPr marL="914400" lvl="1" indent="-323850" algn="l" rtl="0">
              <a:lnSpc>
                <a:spcPct val="90000"/>
              </a:lnSpc>
              <a:spcBef>
                <a:spcPts val="1300"/>
              </a:spcBef>
              <a:spcAft>
                <a:spcPts val="0"/>
              </a:spcAft>
              <a:buClr>
                <a:schemeClr val="dk1"/>
              </a:buClr>
              <a:buSzPts val="1500"/>
              <a:buChar char="•"/>
              <a:defRPr sz="1500"/>
            </a:lvl2pPr>
            <a:lvl3pPr marL="1371600" lvl="2" indent="-311150" algn="l" rtl="0">
              <a:lnSpc>
                <a:spcPct val="90000"/>
              </a:lnSpc>
              <a:spcBef>
                <a:spcPts val="1300"/>
              </a:spcBef>
              <a:spcAft>
                <a:spcPts val="0"/>
              </a:spcAft>
              <a:buClr>
                <a:schemeClr val="dk1"/>
              </a:buClr>
              <a:buSzPts val="1300"/>
              <a:buChar char="•"/>
              <a:defRPr sz="1300"/>
            </a:lvl3pPr>
            <a:lvl4pPr marL="1828800" lvl="3" indent="-304800" algn="l" rtl="0">
              <a:lnSpc>
                <a:spcPct val="90000"/>
              </a:lnSpc>
              <a:spcBef>
                <a:spcPts val="1300"/>
              </a:spcBef>
              <a:spcAft>
                <a:spcPts val="0"/>
              </a:spcAft>
              <a:buClr>
                <a:schemeClr val="dk1"/>
              </a:buClr>
              <a:buSzPts val="1200"/>
              <a:buChar char="•"/>
              <a:defRPr sz="1200"/>
            </a:lvl4pPr>
            <a:lvl5pPr marL="2286000" lvl="4" indent="-304800" algn="l" rtl="0">
              <a:lnSpc>
                <a:spcPct val="90000"/>
              </a:lnSpc>
              <a:spcBef>
                <a:spcPts val="1300"/>
              </a:spcBef>
              <a:spcAft>
                <a:spcPts val="0"/>
              </a:spcAft>
              <a:buClr>
                <a:schemeClr val="dk1"/>
              </a:buClr>
              <a:buSzPts val="1200"/>
              <a:buChar char="•"/>
              <a:defRPr sz="1200"/>
            </a:lvl5pPr>
            <a:lvl6pPr marL="2743200" lvl="5" indent="-292100" algn="l" rtl="0">
              <a:lnSpc>
                <a:spcPct val="90000"/>
              </a:lnSpc>
              <a:spcBef>
                <a:spcPts val="13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45" name="Google Shape;145;p21"/>
          <p:cNvSpPr txBox="1">
            <a:spLocks noGrp="1"/>
          </p:cNvSpPr>
          <p:nvPr>
            <p:ph type="sldNum" idx="12"/>
          </p:nvPr>
        </p:nvSpPr>
        <p:spPr>
          <a:xfrm>
            <a:off x="8556784" y="4749851"/>
            <a:ext cx="548700" cy="393900"/>
          </a:xfrm>
          <a:prstGeom prst="rect">
            <a:avLst/>
          </a:prstGeom>
        </p:spPr>
        <p:txBody>
          <a:bodyPr spcFirstLastPara="1" wrap="square" lIns="48975" tIns="24475" rIns="48975" bIns="24475" anchor="t" anchorCtr="0">
            <a:noAutofit/>
          </a:bodyPr>
          <a:lstStyle>
            <a:lvl1pPr lvl="0" rtl="0">
              <a:buNone/>
              <a:defRPr sz="1200"/>
            </a:lvl1pPr>
            <a:lvl2pPr lvl="1" rtl="0">
              <a:buNone/>
              <a:defRPr sz="1200"/>
            </a:lvl2pPr>
            <a:lvl3pPr lvl="2" rtl="0">
              <a:buNone/>
              <a:defRPr sz="1200"/>
            </a:lvl3pPr>
            <a:lvl4pPr lvl="3" rtl="0">
              <a:buNone/>
              <a:defRPr sz="1200"/>
            </a:lvl4pPr>
            <a:lvl5pPr lvl="4" rtl="0">
              <a:buNone/>
              <a:defRPr sz="1200"/>
            </a:lvl5pPr>
            <a:lvl6pPr lvl="5" rtl="0">
              <a:buNone/>
              <a:defRPr sz="1200"/>
            </a:lvl6pPr>
            <a:lvl7pPr lvl="6" rtl="0">
              <a:buNone/>
              <a:defRPr sz="1200"/>
            </a:lvl7pPr>
            <a:lvl8pPr lvl="7" rtl="0">
              <a:buNone/>
              <a:defRPr sz="1200"/>
            </a:lvl8pPr>
            <a:lvl9pPr lvl="8" rtl="0">
              <a:buNone/>
              <a:defRPr sz="1200"/>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390394" y="110912"/>
            <a:ext cx="8470500" cy="4170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10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48" name="Google Shape;148;p22"/>
          <p:cNvSpPr txBox="1">
            <a:spLocks noGrp="1"/>
          </p:cNvSpPr>
          <p:nvPr>
            <p:ph type="sldNum" idx="12"/>
          </p:nvPr>
        </p:nvSpPr>
        <p:spPr>
          <a:xfrm>
            <a:off x="8556784" y="4749851"/>
            <a:ext cx="548700" cy="393900"/>
          </a:xfrm>
          <a:prstGeom prst="rect">
            <a:avLst/>
          </a:prstGeom>
        </p:spPr>
        <p:txBody>
          <a:bodyPr spcFirstLastPara="1" wrap="square" lIns="48975" tIns="24475" rIns="48975" bIns="24475" anchor="t" anchorCtr="0">
            <a:noAutofit/>
          </a:bodyPr>
          <a:lstStyle>
            <a:lvl1pPr lvl="0" rtl="0">
              <a:buNone/>
              <a:defRPr sz="1200"/>
            </a:lvl1pPr>
            <a:lvl2pPr lvl="1" rtl="0">
              <a:buNone/>
              <a:defRPr sz="1200"/>
            </a:lvl2pPr>
            <a:lvl3pPr lvl="2" rtl="0">
              <a:buNone/>
              <a:defRPr sz="1200"/>
            </a:lvl3pPr>
            <a:lvl4pPr lvl="3" rtl="0">
              <a:buNone/>
              <a:defRPr sz="1200"/>
            </a:lvl4pPr>
            <a:lvl5pPr lvl="4" rtl="0">
              <a:buNone/>
              <a:defRPr sz="1200"/>
            </a:lvl5pPr>
            <a:lvl6pPr lvl="5" rtl="0">
              <a:buNone/>
              <a:defRPr sz="1200"/>
            </a:lvl6pPr>
            <a:lvl7pPr lvl="6" rtl="0">
              <a:buNone/>
              <a:defRPr sz="1200"/>
            </a:lvl7pPr>
            <a:lvl8pPr lvl="7" rtl="0">
              <a:buNone/>
              <a:defRPr sz="1200"/>
            </a:lvl8pPr>
            <a:lvl9pPr lvl="8" rtl="0">
              <a:buNone/>
              <a:defRPr sz="1200"/>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Vide" type="blank">
  <p:cSld name="BLANK">
    <p:spTree>
      <p:nvGrpSpPr>
        <p:cNvPr id="1" name="Shape 149"/>
        <p:cNvGrpSpPr/>
        <p:nvPr/>
      </p:nvGrpSpPr>
      <p:grpSpPr>
        <a:xfrm>
          <a:off x="0" y="0"/>
          <a:ext cx="0" cy="0"/>
          <a:chOff x="0" y="0"/>
          <a:chExt cx="0" cy="0"/>
        </a:xfrm>
      </p:grpSpPr>
      <p:sp>
        <p:nvSpPr>
          <p:cNvPr id="150" name="Google Shape;150;p23"/>
          <p:cNvSpPr txBox="1">
            <a:spLocks noGrp="1"/>
          </p:cNvSpPr>
          <p:nvPr>
            <p:ph type="sldNum" idx="12"/>
          </p:nvPr>
        </p:nvSpPr>
        <p:spPr>
          <a:xfrm>
            <a:off x="8556784" y="4749851"/>
            <a:ext cx="548700" cy="393900"/>
          </a:xfrm>
          <a:prstGeom prst="rect">
            <a:avLst/>
          </a:prstGeom>
        </p:spPr>
        <p:txBody>
          <a:bodyPr spcFirstLastPara="1" wrap="square" lIns="48975" tIns="24475" rIns="48975" bIns="24475" anchor="t" anchorCtr="0">
            <a:noAutofit/>
          </a:bodyPr>
          <a:lstStyle>
            <a:lvl1pPr lvl="0" rtl="0">
              <a:buNone/>
              <a:defRPr sz="1200"/>
            </a:lvl1pPr>
            <a:lvl2pPr lvl="1" rtl="0">
              <a:buNone/>
              <a:defRPr sz="1200"/>
            </a:lvl2pPr>
            <a:lvl3pPr lvl="2" rtl="0">
              <a:buNone/>
              <a:defRPr sz="1200"/>
            </a:lvl3pPr>
            <a:lvl4pPr lvl="3" rtl="0">
              <a:buNone/>
              <a:defRPr sz="1200"/>
            </a:lvl4pPr>
            <a:lvl5pPr lvl="4" rtl="0">
              <a:buNone/>
              <a:defRPr sz="1200"/>
            </a:lvl5pPr>
            <a:lvl6pPr lvl="5" rtl="0">
              <a:buNone/>
              <a:defRPr sz="1200"/>
            </a:lvl6pPr>
            <a:lvl7pPr lvl="6" rtl="0">
              <a:buNone/>
              <a:defRPr sz="1200"/>
            </a:lvl7pPr>
            <a:lvl8pPr lvl="7" rtl="0">
              <a:buNone/>
              <a:defRPr sz="1200"/>
            </a:lvl8pPr>
            <a:lvl9pPr lvl="8" rtl="0">
              <a:buNone/>
              <a:defRPr sz="1200"/>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Disposition personnalisée">
  <p:cSld name="Disposition personnalisée">
    <p:spTree>
      <p:nvGrpSpPr>
        <p:cNvPr id="1" name="Shape 151"/>
        <p:cNvGrpSpPr/>
        <p:nvPr/>
      </p:nvGrpSpPr>
      <p:grpSpPr>
        <a:xfrm>
          <a:off x="0" y="0"/>
          <a:ext cx="0" cy="0"/>
          <a:chOff x="0" y="0"/>
          <a:chExt cx="0" cy="0"/>
        </a:xfrm>
      </p:grpSpPr>
      <p:sp>
        <p:nvSpPr>
          <p:cNvPr id="152" name="Google Shape;152;p24"/>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153" name="Google Shape;153;p24"/>
          <p:cNvSpPr/>
          <p:nvPr/>
        </p:nvSpPr>
        <p:spPr>
          <a:xfrm>
            <a:off x="3291" y="858186"/>
            <a:ext cx="7599300" cy="1899000"/>
          </a:xfrm>
          <a:prstGeom prst="homePlate">
            <a:avLst>
              <a:gd name="adj" fmla="val 50000"/>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 name="Google Shape;154;p24"/>
          <p:cNvSpPr txBox="1">
            <a:spLocks noGrp="1"/>
          </p:cNvSpPr>
          <p:nvPr>
            <p:ph type="title"/>
          </p:nvPr>
        </p:nvSpPr>
        <p:spPr>
          <a:xfrm>
            <a:off x="609531" y="1554147"/>
            <a:ext cx="6132600" cy="4170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4300"/>
              <a:buFont typeface="Arial"/>
              <a:buNone/>
              <a:defRPr sz="4300" b="1"/>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55" name="Google Shape;155;p24"/>
          <p:cNvSpPr txBox="1">
            <a:spLocks noGrp="1"/>
          </p:cNvSpPr>
          <p:nvPr>
            <p:ph type="body" idx="1"/>
          </p:nvPr>
        </p:nvSpPr>
        <p:spPr>
          <a:xfrm>
            <a:off x="710973" y="2934040"/>
            <a:ext cx="5704800" cy="3369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1700"/>
              <a:buNone/>
              <a:defRPr/>
            </a:lvl1pPr>
            <a:lvl2pPr marL="914400" lvl="1" indent="-228600" algn="l" rtl="0">
              <a:lnSpc>
                <a:spcPct val="90000"/>
              </a:lnSpc>
              <a:spcBef>
                <a:spcPts val="400"/>
              </a:spcBef>
              <a:spcAft>
                <a:spcPts val="0"/>
              </a:spcAft>
              <a:buClr>
                <a:schemeClr val="dk1"/>
              </a:buClr>
              <a:buSzPts val="1500"/>
              <a:buNone/>
              <a:defRPr/>
            </a:lvl2pPr>
            <a:lvl3pPr marL="1371600" lvl="2" indent="-228600" algn="l" rtl="0">
              <a:lnSpc>
                <a:spcPct val="90000"/>
              </a:lnSpc>
              <a:spcBef>
                <a:spcPts val="400"/>
              </a:spcBef>
              <a:spcAft>
                <a:spcPts val="0"/>
              </a:spcAft>
              <a:buClr>
                <a:schemeClr val="dk1"/>
              </a:buClr>
              <a:buSzPts val="1100"/>
              <a:buNone/>
              <a:defRPr/>
            </a:lvl3pPr>
            <a:lvl4pPr marL="1828800" lvl="3" indent="-228600" algn="l" rtl="0">
              <a:lnSpc>
                <a:spcPct val="90000"/>
              </a:lnSpc>
              <a:spcBef>
                <a:spcPts val="400"/>
              </a:spcBef>
              <a:spcAft>
                <a:spcPts val="0"/>
              </a:spcAft>
              <a:buClr>
                <a:schemeClr val="dk1"/>
              </a:buClr>
              <a:buSzPts val="1100"/>
              <a:buNone/>
              <a:defRPr/>
            </a:lvl4pPr>
            <a:lvl5pPr marL="2286000" lvl="4" indent="-228600" algn="l" rtl="0">
              <a:lnSpc>
                <a:spcPct val="90000"/>
              </a:lnSpc>
              <a:spcBef>
                <a:spcPts val="400"/>
              </a:spcBef>
              <a:spcAft>
                <a:spcPts val="0"/>
              </a:spcAft>
              <a:buClr>
                <a:schemeClr val="dk1"/>
              </a:buClr>
              <a:buSzPts val="1100"/>
              <a:buNone/>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2_Vide">
  <p:cSld name="2_Vide">
    <p:spTree>
      <p:nvGrpSpPr>
        <p:cNvPr id="1" name="Shape 167"/>
        <p:cNvGrpSpPr/>
        <p:nvPr/>
      </p:nvGrpSpPr>
      <p:grpSpPr>
        <a:xfrm>
          <a:off x="0" y="0"/>
          <a:ext cx="0" cy="0"/>
          <a:chOff x="0" y="0"/>
          <a:chExt cx="0" cy="0"/>
        </a:xfrm>
      </p:grpSpPr>
      <p:sp>
        <p:nvSpPr>
          <p:cNvPr id="168" name="Google Shape;168;p26"/>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169" name="Google Shape;169;p26"/>
          <p:cNvSpPr/>
          <p:nvPr/>
        </p:nvSpPr>
        <p:spPr>
          <a:xfrm>
            <a:off x="3291" y="747573"/>
            <a:ext cx="7599300" cy="1899000"/>
          </a:xfrm>
          <a:prstGeom prst="homePlate">
            <a:avLst>
              <a:gd name="adj" fmla="val 50000"/>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 name="Google Shape;170;p26">
            <a:hlinkClick r:id="rId2"/>
          </p:cNvPr>
          <p:cNvSpPr txBox="1"/>
          <p:nvPr/>
        </p:nvSpPr>
        <p:spPr>
          <a:xfrm>
            <a:off x="3227624" y="1235414"/>
            <a:ext cx="2688600" cy="880500"/>
          </a:xfrm>
          <a:prstGeom prst="rect">
            <a:avLst/>
          </a:prstGeom>
          <a:solidFill>
            <a:schemeClr val="lt1">
              <a:alpha val="0"/>
            </a:schemeClr>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5400" b="1">
                <a:solidFill>
                  <a:schemeClr val="lt1"/>
                </a:solidFill>
                <a:latin typeface="Arial Black"/>
                <a:ea typeface="Arial Black"/>
                <a:cs typeface="Arial Black"/>
                <a:sym typeface="Arial Black"/>
              </a:rPr>
              <a:t>Merci !</a:t>
            </a:r>
            <a:endParaRPr sz="700"/>
          </a:p>
        </p:txBody>
      </p:sp>
      <p:grpSp>
        <p:nvGrpSpPr>
          <p:cNvPr id="171" name="Google Shape;171;p26"/>
          <p:cNvGrpSpPr/>
          <p:nvPr/>
        </p:nvGrpSpPr>
        <p:grpSpPr>
          <a:xfrm>
            <a:off x="2587497" y="3323264"/>
            <a:ext cx="3708785" cy="994943"/>
            <a:chOff x="3242585" y="1951643"/>
            <a:chExt cx="2398800" cy="643518"/>
          </a:xfrm>
        </p:grpSpPr>
        <p:sp>
          <p:nvSpPr>
            <p:cNvPr id="172" name="Google Shape;172;p26">
              <a:hlinkClick r:id="rId2"/>
            </p:cNvPr>
            <p:cNvSpPr txBox="1"/>
            <p:nvPr/>
          </p:nvSpPr>
          <p:spPr>
            <a:xfrm>
              <a:off x="3242585" y="1951643"/>
              <a:ext cx="2398800" cy="350400"/>
            </a:xfrm>
            <a:prstGeom prst="rect">
              <a:avLst/>
            </a:prstGeom>
            <a:solidFill>
              <a:schemeClr val="lt1">
                <a:alpha val="0"/>
              </a:schemeClr>
            </a:solidFill>
            <a:ln>
              <a:noFill/>
            </a:ln>
          </p:spPr>
          <p:txBody>
            <a:bodyPr spcFirstLastPara="1" wrap="square" lIns="48975" tIns="24475" rIns="48975" bIns="24475" anchor="t" anchorCtr="0">
              <a:noAutofit/>
            </a:bodyPr>
            <a:lstStyle/>
            <a:p>
              <a:pPr marL="0" marR="0" lvl="0" indent="0" algn="ctr" rtl="0">
                <a:spcBef>
                  <a:spcPts val="0"/>
                </a:spcBef>
                <a:spcAft>
                  <a:spcPts val="0"/>
                </a:spcAft>
                <a:buNone/>
              </a:pPr>
              <a:r>
                <a:rPr lang="fr" sz="3200">
                  <a:solidFill>
                    <a:schemeClr val="dk1"/>
                  </a:solidFill>
                  <a:latin typeface="Corbel"/>
                  <a:ea typeface="Corbel"/>
                  <a:cs typeface="Corbel"/>
                  <a:sym typeface="Corbel"/>
                </a:rPr>
                <a:t>www.epsa-team.com</a:t>
              </a:r>
              <a:endParaRPr sz="700"/>
            </a:p>
          </p:txBody>
        </p:sp>
        <p:grpSp>
          <p:nvGrpSpPr>
            <p:cNvPr id="173" name="Google Shape;173;p26"/>
            <p:cNvGrpSpPr/>
            <p:nvPr/>
          </p:nvGrpSpPr>
          <p:grpSpPr>
            <a:xfrm>
              <a:off x="3794629" y="2361161"/>
              <a:ext cx="1294641" cy="234000"/>
              <a:chOff x="3835593" y="2372592"/>
              <a:chExt cx="1294641" cy="234000"/>
            </a:xfrm>
          </p:grpSpPr>
          <p:pic>
            <p:nvPicPr>
              <p:cNvPr id="174" name="Google Shape;174;p26">
                <a:hlinkClick r:id="rId3"/>
              </p:cNvPr>
              <p:cNvPicPr preferRelativeResize="0"/>
              <p:nvPr/>
            </p:nvPicPr>
            <p:blipFill rotWithShape="1">
              <a:blip r:embed="rId4">
                <a:alphaModFix/>
              </a:blip>
              <a:srcRect/>
              <a:stretch/>
            </p:blipFill>
            <p:spPr>
              <a:xfrm>
                <a:off x="3835593" y="2372592"/>
                <a:ext cx="234000" cy="234000"/>
              </a:xfrm>
              <a:prstGeom prst="rect">
                <a:avLst/>
              </a:prstGeom>
              <a:noFill/>
              <a:ln>
                <a:noFill/>
              </a:ln>
            </p:spPr>
          </p:pic>
          <p:pic>
            <p:nvPicPr>
              <p:cNvPr id="175" name="Google Shape;175;p26">
                <a:hlinkClick r:id="rId5"/>
              </p:cNvPr>
              <p:cNvPicPr preferRelativeResize="0"/>
              <p:nvPr/>
            </p:nvPicPr>
            <p:blipFill rotWithShape="1">
              <a:blip r:embed="rId6">
                <a:alphaModFix/>
              </a:blip>
              <a:srcRect/>
              <a:stretch/>
            </p:blipFill>
            <p:spPr>
              <a:xfrm>
                <a:off x="4896234" y="2372592"/>
                <a:ext cx="234000" cy="234000"/>
              </a:xfrm>
              <a:prstGeom prst="rect">
                <a:avLst/>
              </a:prstGeom>
              <a:noFill/>
              <a:ln>
                <a:noFill/>
              </a:ln>
            </p:spPr>
          </p:pic>
          <p:pic>
            <p:nvPicPr>
              <p:cNvPr id="176" name="Google Shape;176;p26">
                <a:hlinkClick r:id="rId7"/>
              </p:cNvPr>
              <p:cNvPicPr preferRelativeResize="0"/>
              <p:nvPr/>
            </p:nvPicPr>
            <p:blipFill rotWithShape="1">
              <a:blip r:embed="rId8">
                <a:alphaModFix/>
              </a:blip>
              <a:srcRect/>
              <a:stretch/>
            </p:blipFill>
            <p:spPr>
              <a:xfrm>
                <a:off x="4542687" y="2372592"/>
                <a:ext cx="234000" cy="234000"/>
              </a:xfrm>
              <a:prstGeom prst="rect">
                <a:avLst/>
              </a:prstGeom>
              <a:noFill/>
              <a:ln>
                <a:noFill/>
              </a:ln>
            </p:spPr>
          </p:pic>
          <p:pic>
            <p:nvPicPr>
              <p:cNvPr id="177" name="Google Shape;177;p26">
                <a:hlinkClick r:id="rId9"/>
              </p:cNvPr>
              <p:cNvPicPr preferRelativeResize="0"/>
              <p:nvPr/>
            </p:nvPicPr>
            <p:blipFill rotWithShape="1">
              <a:blip r:embed="rId10">
                <a:alphaModFix/>
              </a:blip>
              <a:srcRect/>
              <a:stretch/>
            </p:blipFill>
            <p:spPr>
              <a:xfrm>
                <a:off x="4189140" y="2372592"/>
                <a:ext cx="234000" cy="234000"/>
              </a:xfrm>
              <a:prstGeom prst="rect">
                <a:avLst/>
              </a:prstGeom>
              <a:noFill/>
              <a:ln>
                <a:noFill/>
              </a:ln>
            </p:spPr>
          </p:pic>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hoix architecture">
  <p:cSld name="2_Simu_Suspension">
    <p:spTree>
      <p:nvGrpSpPr>
        <p:cNvPr id="1" name="Shape 178"/>
        <p:cNvGrpSpPr/>
        <p:nvPr/>
      </p:nvGrpSpPr>
      <p:grpSpPr>
        <a:xfrm>
          <a:off x="0" y="0"/>
          <a:ext cx="0" cy="0"/>
          <a:chOff x="0" y="0"/>
          <a:chExt cx="0" cy="0"/>
        </a:xfrm>
      </p:grpSpPr>
      <p:sp>
        <p:nvSpPr>
          <p:cNvPr id="179" name="Google Shape;179;p27"/>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
        <p:nvSpPr>
          <p:cNvPr id="180" name="Google Shape;180;p27"/>
          <p:cNvSpPr txBox="1">
            <a:spLocks noGrp="1"/>
          </p:cNvSpPr>
          <p:nvPr>
            <p:ph type="title"/>
          </p:nvPr>
        </p:nvSpPr>
        <p:spPr>
          <a:xfrm>
            <a:off x="390147" y="82915"/>
            <a:ext cx="8434800" cy="588900"/>
          </a:xfrm>
          <a:prstGeom prst="rect">
            <a:avLst/>
          </a:prstGeom>
          <a:noFill/>
          <a:ln>
            <a:noFill/>
          </a:ln>
        </p:spPr>
        <p:txBody>
          <a:bodyPr spcFirstLastPara="1" wrap="square" lIns="48975" tIns="24475" rIns="48975" bIns="24475" anchor="ctr" anchorCtr="0">
            <a:noAutofit/>
          </a:bodyPr>
          <a:lstStyle>
            <a:lvl1pPr lvl="0" algn="l" rtl="0">
              <a:lnSpc>
                <a:spcPct val="90000"/>
              </a:lnSpc>
              <a:spcBef>
                <a:spcPts val="0"/>
              </a:spcBef>
              <a:spcAft>
                <a:spcPts val="0"/>
              </a:spcAft>
              <a:buClr>
                <a:schemeClr val="dk1"/>
              </a:buClr>
              <a:buSzPts val="2600"/>
              <a:buNone/>
              <a:defRPr>
                <a:solidFill>
                  <a:schemeClr val="dk1"/>
                </a:solidFil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81" name="Google Shape;181;p27"/>
          <p:cNvSpPr txBox="1">
            <a:spLocks noGrp="1"/>
          </p:cNvSpPr>
          <p:nvPr>
            <p:ph type="body" idx="1"/>
          </p:nvPr>
        </p:nvSpPr>
        <p:spPr>
          <a:xfrm>
            <a:off x="255281" y="992745"/>
            <a:ext cx="4056000" cy="2773500"/>
          </a:xfrm>
          <a:prstGeom prst="rect">
            <a:avLst/>
          </a:prstGeom>
          <a:noFill/>
          <a:ln>
            <a:noFill/>
          </a:ln>
        </p:spPr>
        <p:txBody>
          <a:bodyPr spcFirstLastPara="1" wrap="square" lIns="48975" tIns="24475" rIns="48975" bIns="24475" anchor="t" anchorCtr="0">
            <a:noAutofit/>
          </a:bodyPr>
          <a:lstStyle>
            <a:lvl1pPr marL="457200" lvl="0" indent="-228600" algn="l" rtl="0">
              <a:lnSpc>
                <a:spcPct val="90000"/>
              </a:lnSpc>
              <a:spcBef>
                <a:spcPts val="700"/>
              </a:spcBef>
              <a:spcAft>
                <a:spcPts val="0"/>
              </a:spcAft>
              <a:buClr>
                <a:schemeClr val="dk1"/>
              </a:buClr>
              <a:buSzPts val="1500"/>
              <a:buNone/>
              <a:defRPr sz="1500"/>
            </a:lvl1pPr>
            <a:lvl2pPr marL="914400" lvl="1" indent="-273050" algn="l" rtl="0">
              <a:lnSpc>
                <a:spcPct val="90000"/>
              </a:lnSpc>
              <a:spcBef>
                <a:spcPts val="400"/>
              </a:spcBef>
              <a:spcAft>
                <a:spcPts val="0"/>
              </a:spcAft>
              <a:buClr>
                <a:schemeClr val="dk1"/>
              </a:buClr>
              <a:buSzPts val="700"/>
              <a:buChar char="•"/>
              <a:defRPr sz="1300"/>
            </a:lvl2pPr>
            <a:lvl3pPr marL="1371600" lvl="2" indent="-273050" algn="l" rtl="0">
              <a:lnSpc>
                <a:spcPct val="90000"/>
              </a:lnSpc>
              <a:spcBef>
                <a:spcPts val="400"/>
              </a:spcBef>
              <a:spcAft>
                <a:spcPts val="0"/>
              </a:spcAft>
              <a:buClr>
                <a:schemeClr val="dk1"/>
              </a:buClr>
              <a:buSzPts val="700"/>
              <a:buChar char="•"/>
              <a:defRPr sz="900"/>
            </a:lvl3pPr>
            <a:lvl4pPr marL="1828800" lvl="3" indent="-273050" algn="l" rtl="0">
              <a:lnSpc>
                <a:spcPct val="90000"/>
              </a:lnSpc>
              <a:spcBef>
                <a:spcPts val="400"/>
              </a:spcBef>
              <a:spcAft>
                <a:spcPts val="0"/>
              </a:spcAft>
              <a:buClr>
                <a:schemeClr val="dk1"/>
              </a:buClr>
              <a:buSzPts val="700"/>
              <a:buChar char="•"/>
              <a:defRPr sz="900"/>
            </a:lvl4pPr>
            <a:lvl5pPr marL="2286000" lvl="4" indent="-273050" algn="l" rtl="0">
              <a:lnSpc>
                <a:spcPct val="90000"/>
              </a:lnSpc>
              <a:spcBef>
                <a:spcPts val="400"/>
              </a:spcBef>
              <a:spcAft>
                <a:spcPts val="0"/>
              </a:spcAft>
              <a:buClr>
                <a:schemeClr val="dk1"/>
              </a:buClr>
              <a:buSzPts val="700"/>
              <a:buChar char="•"/>
              <a:defRPr sz="900"/>
            </a:lvl5pPr>
            <a:lvl6pPr marL="2743200" lvl="5" indent="-273050" algn="l" rtl="0">
              <a:lnSpc>
                <a:spcPct val="90000"/>
              </a:lnSpc>
              <a:spcBef>
                <a:spcPts val="400"/>
              </a:spcBef>
              <a:spcAft>
                <a:spcPts val="0"/>
              </a:spcAft>
              <a:buClr>
                <a:schemeClr val="dk1"/>
              </a:buClr>
              <a:buSzPts val="700"/>
              <a:buChar char="•"/>
              <a:defRPr sz="1100"/>
            </a:lvl6pPr>
            <a:lvl7pPr marL="3200400" lvl="6" indent="-273050" algn="l" rtl="0">
              <a:lnSpc>
                <a:spcPct val="90000"/>
              </a:lnSpc>
              <a:spcBef>
                <a:spcPts val="400"/>
              </a:spcBef>
              <a:spcAft>
                <a:spcPts val="0"/>
              </a:spcAft>
              <a:buClr>
                <a:schemeClr val="dk1"/>
              </a:buClr>
              <a:buSzPts val="700"/>
              <a:buChar char="•"/>
              <a:defRPr sz="1100"/>
            </a:lvl7pPr>
            <a:lvl8pPr marL="3657600" lvl="7" indent="-273050" algn="l" rtl="0">
              <a:lnSpc>
                <a:spcPct val="90000"/>
              </a:lnSpc>
              <a:spcBef>
                <a:spcPts val="400"/>
              </a:spcBef>
              <a:spcAft>
                <a:spcPts val="0"/>
              </a:spcAft>
              <a:buClr>
                <a:schemeClr val="dk1"/>
              </a:buClr>
              <a:buSzPts val="700"/>
              <a:buChar char="•"/>
              <a:defRPr sz="1100"/>
            </a:lvl8pPr>
            <a:lvl9pPr marL="4114800" lvl="8" indent="-273050" algn="l" rtl="0">
              <a:lnSpc>
                <a:spcPct val="90000"/>
              </a:lnSpc>
              <a:spcBef>
                <a:spcPts val="400"/>
              </a:spcBef>
              <a:spcAft>
                <a:spcPts val="0"/>
              </a:spcAft>
              <a:buClr>
                <a:schemeClr val="dk1"/>
              </a:buClr>
              <a:buSzPts val="700"/>
              <a:buChar char="•"/>
              <a:defRPr sz="1100"/>
            </a:lvl9pPr>
          </a:lstStyle>
          <a:p>
            <a:endParaRPr/>
          </a:p>
        </p:txBody>
      </p:sp>
      <p:sp>
        <p:nvSpPr>
          <p:cNvPr id="182" name="Google Shape;182;p27"/>
          <p:cNvSpPr txBox="1">
            <a:spLocks noGrp="1"/>
          </p:cNvSpPr>
          <p:nvPr>
            <p:ph type="body" idx="2"/>
          </p:nvPr>
        </p:nvSpPr>
        <p:spPr>
          <a:xfrm>
            <a:off x="390147" y="4222982"/>
            <a:ext cx="2721000" cy="692100"/>
          </a:xfrm>
          <a:prstGeom prst="rect">
            <a:avLst/>
          </a:prstGeom>
          <a:noFill/>
          <a:ln>
            <a:noFill/>
          </a:ln>
        </p:spPr>
        <p:txBody>
          <a:bodyPr spcFirstLastPara="1" wrap="square" lIns="48975" tIns="24475" rIns="48975" bIns="24475" anchor="t" anchorCtr="0">
            <a:noAutofit/>
          </a:bodyPr>
          <a:lstStyle>
            <a:lvl1pPr marL="457200" lvl="0" indent="-317500" algn="l" rtl="0">
              <a:lnSpc>
                <a:spcPct val="90000"/>
              </a:lnSpc>
              <a:spcBef>
                <a:spcPts val="700"/>
              </a:spcBef>
              <a:spcAft>
                <a:spcPts val="0"/>
              </a:spcAft>
              <a:buClr>
                <a:schemeClr val="dk1"/>
              </a:buClr>
              <a:buSzPts val="1400"/>
              <a:buChar char="•"/>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
        <p:nvSpPr>
          <p:cNvPr id="183" name="Google Shape;183;p27"/>
          <p:cNvSpPr/>
          <p:nvPr/>
        </p:nvSpPr>
        <p:spPr>
          <a:xfrm>
            <a:off x="4483955" y="727882"/>
            <a:ext cx="4056600" cy="264900"/>
          </a:xfrm>
          <a:prstGeom prst="roundRect">
            <a:avLst>
              <a:gd name="adj" fmla="val 16667"/>
            </a:avLst>
          </a:prstGeom>
          <a:solidFill>
            <a:srgbClr val="FF0000"/>
          </a:solidFill>
          <a:ln w="9525" cap="flat" cmpd="sng">
            <a:solidFill>
              <a:srgbClr val="FF0000"/>
            </a:solidFill>
            <a:prstDash val="solid"/>
            <a:round/>
            <a:headEnd type="none" w="sm" len="sm"/>
            <a:tailEnd type="none" w="sm" len="sm"/>
          </a:ln>
        </p:spPr>
        <p:txBody>
          <a:bodyPr spcFirstLastPara="1" wrap="square" lIns="48975" tIns="48975" rIns="48975" bIns="48975" anchor="ctr" anchorCtr="0">
            <a:noAutofit/>
          </a:bodyPr>
          <a:lstStyle/>
          <a:p>
            <a:pPr marL="0" lvl="0" indent="0" algn="l" rtl="0">
              <a:spcBef>
                <a:spcPts val="0"/>
              </a:spcBef>
              <a:spcAft>
                <a:spcPts val="0"/>
              </a:spcAft>
              <a:buNone/>
            </a:pPr>
            <a:r>
              <a:rPr lang="fr" sz="1400" b="1">
                <a:solidFill>
                  <a:srgbClr val="FFFFFF"/>
                </a:solidFill>
              </a:rPr>
              <a:t>Decision Matrix</a:t>
            </a:r>
            <a:endParaRPr sz="1400" b="1">
              <a:solidFill>
                <a:srgbClr val="FFFFFF"/>
              </a:solidFill>
            </a:endParaRPr>
          </a:p>
        </p:txBody>
      </p:sp>
      <p:sp>
        <p:nvSpPr>
          <p:cNvPr id="184" name="Google Shape;184;p27"/>
          <p:cNvSpPr/>
          <p:nvPr/>
        </p:nvSpPr>
        <p:spPr>
          <a:xfrm>
            <a:off x="254967" y="727882"/>
            <a:ext cx="4056600" cy="264900"/>
          </a:xfrm>
          <a:prstGeom prst="roundRect">
            <a:avLst>
              <a:gd name="adj" fmla="val 16667"/>
            </a:avLst>
          </a:prstGeom>
          <a:solidFill>
            <a:srgbClr val="FF0000"/>
          </a:solidFill>
          <a:ln w="9525" cap="flat" cmpd="sng">
            <a:solidFill>
              <a:srgbClr val="FF0000"/>
            </a:solidFill>
            <a:prstDash val="solid"/>
            <a:round/>
            <a:headEnd type="none" w="sm" len="sm"/>
            <a:tailEnd type="none" w="sm" len="sm"/>
          </a:ln>
        </p:spPr>
        <p:txBody>
          <a:bodyPr spcFirstLastPara="1" wrap="square" lIns="48975" tIns="48975" rIns="48975" bIns="48975" anchor="ctr" anchorCtr="0">
            <a:noAutofit/>
          </a:bodyPr>
          <a:lstStyle/>
          <a:p>
            <a:pPr marL="0" lvl="0" indent="0" algn="l" rtl="0">
              <a:spcBef>
                <a:spcPts val="0"/>
              </a:spcBef>
              <a:spcAft>
                <a:spcPts val="0"/>
              </a:spcAft>
              <a:buNone/>
            </a:pPr>
            <a:r>
              <a:rPr lang="fr" sz="1400" b="1">
                <a:solidFill>
                  <a:srgbClr val="FFFFFF"/>
                </a:solidFill>
              </a:rPr>
              <a:t>Architectures Possibles</a:t>
            </a:r>
            <a:endParaRPr sz="1400" b="1">
              <a:solidFill>
                <a:srgbClr val="FFFFFF"/>
              </a:solidFill>
            </a:endParaRPr>
          </a:p>
        </p:txBody>
      </p:sp>
      <p:sp>
        <p:nvSpPr>
          <p:cNvPr id="185" name="Google Shape;185;p27"/>
          <p:cNvSpPr txBox="1">
            <a:spLocks noGrp="1"/>
          </p:cNvSpPr>
          <p:nvPr>
            <p:ph type="body" idx="3"/>
          </p:nvPr>
        </p:nvSpPr>
        <p:spPr>
          <a:xfrm>
            <a:off x="4484277" y="1048634"/>
            <a:ext cx="4056000" cy="2773500"/>
          </a:xfrm>
          <a:prstGeom prst="rect">
            <a:avLst/>
          </a:prstGeom>
          <a:noFill/>
          <a:ln>
            <a:noFill/>
          </a:ln>
        </p:spPr>
        <p:txBody>
          <a:bodyPr spcFirstLastPara="1" wrap="square" lIns="48975" tIns="24475" rIns="48975" bIns="24475" anchor="t" anchorCtr="0">
            <a:noAutofit/>
          </a:bodyPr>
          <a:lstStyle>
            <a:lvl1pPr marL="457200" lvl="0" indent="-323850" algn="l" rtl="0">
              <a:lnSpc>
                <a:spcPct val="90000"/>
              </a:lnSpc>
              <a:spcBef>
                <a:spcPts val="700"/>
              </a:spcBef>
              <a:spcAft>
                <a:spcPts val="0"/>
              </a:spcAft>
              <a:buClr>
                <a:schemeClr val="dk1"/>
              </a:buClr>
              <a:buSzPts val="1500"/>
              <a:buChar char="●"/>
              <a:defRPr sz="1500"/>
            </a:lvl1pPr>
            <a:lvl2pPr marL="914400" lvl="1" indent="-273050" algn="l" rtl="0">
              <a:lnSpc>
                <a:spcPct val="90000"/>
              </a:lnSpc>
              <a:spcBef>
                <a:spcPts val="400"/>
              </a:spcBef>
              <a:spcAft>
                <a:spcPts val="0"/>
              </a:spcAft>
              <a:buClr>
                <a:schemeClr val="dk1"/>
              </a:buClr>
              <a:buSzPts val="700"/>
              <a:buChar char="○"/>
              <a:defRPr sz="1300"/>
            </a:lvl2pPr>
            <a:lvl3pPr marL="1371600" lvl="2" indent="-273050" algn="l" rtl="0">
              <a:lnSpc>
                <a:spcPct val="90000"/>
              </a:lnSpc>
              <a:spcBef>
                <a:spcPts val="400"/>
              </a:spcBef>
              <a:spcAft>
                <a:spcPts val="0"/>
              </a:spcAft>
              <a:buClr>
                <a:schemeClr val="dk1"/>
              </a:buClr>
              <a:buSzPts val="700"/>
              <a:buChar char="■"/>
              <a:defRPr sz="900"/>
            </a:lvl3pPr>
            <a:lvl4pPr marL="1828800" lvl="3" indent="-273050" algn="l" rtl="0">
              <a:lnSpc>
                <a:spcPct val="90000"/>
              </a:lnSpc>
              <a:spcBef>
                <a:spcPts val="400"/>
              </a:spcBef>
              <a:spcAft>
                <a:spcPts val="0"/>
              </a:spcAft>
              <a:buClr>
                <a:schemeClr val="dk1"/>
              </a:buClr>
              <a:buSzPts val="700"/>
              <a:buChar char="●"/>
              <a:defRPr sz="900"/>
            </a:lvl4pPr>
            <a:lvl5pPr marL="2286000" lvl="4" indent="-273050" algn="l" rtl="0">
              <a:lnSpc>
                <a:spcPct val="90000"/>
              </a:lnSpc>
              <a:spcBef>
                <a:spcPts val="400"/>
              </a:spcBef>
              <a:spcAft>
                <a:spcPts val="0"/>
              </a:spcAft>
              <a:buClr>
                <a:schemeClr val="dk1"/>
              </a:buClr>
              <a:buSzPts val="700"/>
              <a:buChar char="○"/>
              <a:defRPr sz="900"/>
            </a:lvl5pPr>
            <a:lvl6pPr marL="2743200" lvl="5" indent="-273050" algn="l" rtl="0">
              <a:lnSpc>
                <a:spcPct val="90000"/>
              </a:lnSpc>
              <a:spcBef>
                <a:spcPts val="400"/>
              </a:spcBef>
              <a:spcAft>
                <a:spcPts val="0"/>
              </a:spcAft>
              <a:buClr>
                <a:schemeClr val="dk1"/>
              </a:buClr>
              <a:buSzPts val="700"/>
              <a:buChar char="■"/>
              <a:defRPr sz="1100"/>
            </a:lvl6pPr>
            <a:lvl7pPr marL="3200400" lvl="6" indent="-273050" algn="l" rtl="0">
              <a:lnSpc>
                <a:spcPct val="90000"/>
              </a:lnSpc>
              <a:spcBef>
                <a:spcPts val="400"/>
              </a:spcBef>
              <a:spcAft>
                <a:spcPts val="0"/>
              </a:spcAft>
              <a:buClr>
                <a:schemeClr val="dk1"/>
              </a:buClr>
              <a:buSzPts val="700"/>
              <a:buChar char="●"/>
              <a:defRPr sz="1100"/>
            </a:lvl7pPr>
            <a:lvl8pPr marL="3657600" lvl="7" indent="-273050" algn="l" rtl="0">
              <a:lnSpc>
                <a:spcPct val="90000"/>
              </a:lnSpc>
              <a:spcBef>
                <a:spcPts val="400"/>
              </a:spcBef>
              <a:spcAft>
                <a:spcPts val="0"/>
              </a:spcAft>
              <a:buClr>
                <a:schemeClr val="dk1"/>
              </a:buClr>
              <a:buSzPts val="700"/>
              <a:buChar char="○"/>
              <a:defRPr sz="1100"/>
            </a:lvl8pPr>
            <a:lvl9pPr marL="4114800" lvl="8" indent="-273050" algn="l" rtl="0">
              <a:lnSpc>
                <a:spcPct val="90000"/>
              </a:lnSpc>
              <a:spcBef>
                <a:spcPts val="400"/>
              </a:spcBef>
              <a:spcAft>
                <a:spcPts val="0"/>
              </a:spcAft>
              <a:buClr>
                <a:schemeClr val="dk1"/>
              </a:buClr>
              <a:buSzPts val="700"/>
              <a:buChar char="■"/>
              <a:defRPr sz="1100"/>
            </a:lvl9pPr>
          </a:lstStyle>
          <a:p>
            <a:endParaRPr/>
          </a:p>
        </p:txBody>
      </p:sp>
      <p:sp>
        <p:nvSpPr>
          <p:cNvPr id="186" name="Google Shape;186;p27"/>
          <p:cNvSpPr/>
          <p:nvPr/>
        </p:nvSpPr>
        <p:spPr>
          <a:xfrm>
            <a:off x="342752" y="3894080"/>
            <a:ext cx="3878100" cy="264900"/>
          </a:xfrm>
          <a:prstGeom prst="roundRect">
            <a:avLst>
              <a:gd name="adj" fmla="val 16667"/>
            </a:avLst>
          </a:prstGeom>
          <a:solidFill>
            <a:srgbClr val="FF0000"/>
          </a:solidFill>
          <a:ln w="9525" cap="flat" cmpd="sng">
            <a:solidFill>
              <a:srgbClr val="FF0000"/>
            </a:solidFill>
            <a:prstDash val="solid"/>
            <a:round/>
            <a:headEnd type="none" w="sm" len="sm"/>
            <a:tailEnd type="none" w="sm" len="sm"/>
          </a:ln>
        </p:spPr>
        <p:txBody>
          <a:bodyPr spcFirstLastPara="1" wrap="square" lIns="48975" tIns="48975" rIns="48975" bIns="48975" anchor="ctr" anchorCtr="0">
            <a:noAutofit/>
          </a:bodyPr>
          <a:lstStyle/>
          <a:p>
            <a:pPr marL="0" lvl="0" indent="0" algn="l" rtl="0">
              <a:spcBef>
                <a:spcPts val="0"/>
              </a:spcBef>
              <a:spcAft>
                <a:spcPts val="0"/>
              </a:spcAft>
              <a:buNone/>
            </a:pPr>
            <a:r>
              <a:rPr lang="fr" sz="1400" b="1">
                <a:solidFill>
                  <a:srgbClr val="FFFFFF"/>
                </a:solidFill>
              </a:rPr>
              <a:t>Choix Final</a:t>
            </a:r>
            <a:endParaRPr sz="1400" b="1">
              <a:solidFill>
                <a:srgbClr val="FFFFFF"/>
              </a:solidFill>
            </a:endParaRPr>
          </a:p>
        </p:txBody>
      </p:sp>
      <p:sp>
        <p:nvSpPr>
          <p:cNvPr id="187" name="Google Shape;187;p27"/>
          <p:cNvSpPr/>
          <p:nvPr/>
        </p:nvSpPr>
        <p:spPr>
          <a:xfrm>
            <a:off x="4556587" y="3894080"/>
            <a:ext cx="3878100" cy="264900"/>
          </a:xfrm>
          <a:prstGeom prst="roundRect">
            <a:avLst>
              <a:gd name="adj" fmla="val 16667"/>
            </a:avLst>
          </a:prstGeom>
          <a:solidFill>
            <a:srgbClr val="FF0000"/>
          </a:solidFill>
          <a:ln w="9525" cap="flat" cmpd="sng">
            <a:solidFill>
              <a:srgbClr val="FF0000"/>
            </a:solidFill>
            <a:prstDash val="solid"/>
            <a:round/>
            <a:headEnd type="none" w="sm" len="sm"/>
            <a:tailEnd type="none" w="sm" len="sm"/>
          </a:ln>
        </p:spPr>
        <p:txBody>
          <a:bodyPr spcFirstLastPara="1" wrap="square" lIns="48975" tIns="48975" rIns="48975" bIns="48975" anchor="ctr" anchorCtr="0">
            <a:noAutofit/>
          </a:bodyPr>
          <a:lstStyle/>
          <a:p>
            <a:pPr marL="0" lvl="0" indent="0" algn="l" rtl="0">
              <a:spcBef>
                <a:spcPts val="0"/>
              </a:spcBef>
              <a:spcAft>
                <a:spcPts val="0"/>
              </a:spcAft>
              <a:buNone/>
            </a:pPr>
            <a:r>
              <a:rPr lang="fr" sz="1400" b="1">
                <a:solidFill>
                  <a:srgbClr val="FFFFFF"/>
                </a:solidFill>
              </a:rPr>
              <a:t>Stratégie Make or Buy (+prix si nésessaire)</a:t>
            </a:r>
            <a:endParaRPr sz="1400" b="1">
              <a:solidFill>
                <a:srgbClr val="FFFFFF"/>
              </a:solidFill>
            </a:endParaRPr>
          </a:p>
        </p:txBody>
      </p:sp>
      <p:sp>
        <p:nvSpPr>
          <p:cNvPr id="188" name="Google Shape;188;p27"/>
          <p:cNvSpPr txBox="1">
            <a:spLocks noGrp="1"/>
          </p:cNvSpPr>
          <p:nvPr>
            <p:ph type="body" idx="4"/>
          </p:nvPr>
        </p:nvSpPr>
        <p:spPr>
          <a:xfrm>
            <a:off x="4558701" y="4230938"/>
            <a:ext cx="2721000" cy="692100"/>
          </a:xfrm>
          <a:prstGeom prst="rect">
            <a:avLst/>
          </a:prstGeom>
          <a:noFill/>
          <a:ln>
            <a:noFill/>
          </a:ln>
        </p:spPr>
        <p:txBody>
          <a:bodyPr spcFirstLastPara="1" wrap="square" lIns="48975" tIns="24475" rIns="48975" bIns="24475" anchor="t" anchorCtr="0">
            <a:noAutofit/>
          </a:bodyPr>
          <a:lstStyle>
            <a:lvl1pPr marL="457200" lvl="0" indent="-317500" algn="l" rtl="0">
              <a:lnSpc>
                <a:spcPct val="90000"/>
              </a:lnSpc>
              <a:spcBef>
                <a:spcPts val="700"/>
              </a:spcBef>
              <a:spcAft>
                <a:spcPts val="0"/>
              </a:spcAft>
              <a:buClr>
                <a:schemeClr val="dk1"/>
              </a:buClr>
              <a:buSzPts val="1400"/>
              <a:buChar char="•"/>
              <a:defRPr sz="1400"/>
            </a:lvl1pPr>
            <a:lvl2pPr marL="914400" lvl="1" indent="-292100" algn="l" rtl="0">
              <a:lnSpc>
                <a:spcPct val="90000"/>
              </a:lnSpc>
              <a:spcBef>
                <a:spcPts val="400"/>
              </a:spcBef>
              <a:spcAft>
                <a:spcPts val="0"/>
              </a:spcAft>
              <a:buClr>
                <a:schemeClr val="dk1"/>
              </a:buClr>
              <a:buSzPts val="1000"/>
              <a:buChar char="•"/>
              <a:defRPr/>
            </a:lvl2pPr>
            <a:lvl3pPr marL="1371600" lvl="2" indent="-292100" algn="l" rtl="0">
              <a:lnSpc>
                <a:spcPct val="90000"/>
              </a:lnSpc>
              <a:spcBef>
                <a:spcPts val="400"/>
              </a:spcBef>
              <a:spcAft>
                <a:spcPts val="0"/>
              </a:spcAft>
              <a:buClr>
                <a:schemeClr val="dk1"/>
              </a:buClr>
              <a:buSzPts val="1000"/>
              <a:buChar char="•"/>
              <a:defRPr/>
            </a:lvl3pPr>
            <a:lvl4pPr marL="1828800" lvl="3" indent="-292100" algn="l" rtl="0">
              <a:lnSpc>
                <a:spcPct val="90000"/>
              </a:lnSpc>
              <a:spcBef>
                <a:spcPts val="400"/>
              </a:spcBef>
              <a:spcAft>
                <a:spcPts val="0"/>
              </a:spcAft>
              <a:buClr>
                <a:schemeClr val="dk1"/>
              </a:buClr>
              <a:buSzPts val="1000"/>
              <a:buChar char="•"/>
              <a:defRPr/>
            </a:lvl4pPr>
            <a:lvl5pPr marL="2286000" lvl="4" indent="-292100" algn="l" rtl="0">
              <a:lnSpc>
                <a:spcPct val="90000"/>
              </a:lnSpc>
              <a:spcBef>
                <a:spcPts val="400"/>
              </a:spcBef>
              <a:spcAft>
                <a:spcPts val="0"/>
              </a:spcAft>
              <a:buClr>
                <a:schemeClr val="dk1"/>
              </a:buClr>
              <a:buSzPts val="1000"/>
              <a:buChar char="•"/>
              <a:defRPr/>
            </a:lvl5pPr>
            <a:lvl6pPr marL="2743200" lvl="5" indent="-292100" algn="l" rtl="0">
              <a:lnSpc>
                <a:spcPct val="90000"/>
              </a:lnSpc>
              <a:spcBef>
                <a:spcPts val="400"/>
              </a:spcBef>
              <a:spcAft>
                <a:spcPts val="0"/>
              </a:spcAft>
              <a:buClr>
                <a:schemeClr val="dk1"/>
              </a:buClr>
              <a:buSzPts val="1000"/>
              <a:buChar char="•"/>
              <a:defRPr/>
            </a:lvl6pPr>
            <a:lvl7pPr marL="3200400" lvl="6" indent="-292100" algn="l" rtl="0">
              <a:lnSpc>
                <a:spcPct val="90000"/>
              </a:lnSpc>
              <a:spcBef>
                <a:spcPts val="400"/>
              </a:spcBef>
              <a:spcAft>
                <a:spcPts val="0"/>
              </a:spcAft>
              <a:buClr>
                <a:schemeClr val="dk1"/>
              </a:buClr>
              <a:buSzPts val="1000"/>
              <a:buChar char="•"/>
              <a:defRPr/>
            </a:lvl7pPr>
            <a:lvl8pPr marL="3657600" lvl="7" indent="-292100" algn="l" rtl="0">
              <a:lnSpc>
                <a:spcPct val="90000"/>
              </a:lnSpc>
              <a:spcBef>
                <a:spcPts val="400"/>
              </a:spcBef>
              <a:spcAft>
                <a:spcPts val="0"/>
              </a:spcAft>
              <a:buClr>
                <a:schemeClr val="dk1"/>
              </a:buClr>
              <a:buSzPts val="1000"/>
              <a:buChar char="•"/>
              <a:defRPr/>
            </a:lvl8pPr>
            <a:lvl9pPr marL="4114800" lvl="8" indent="-292100" algn="l" rtl="0">
              <a:lnSpc>
                <a:spcPct val="90000"/>
              </a:lnSpc>
              <a:spcBef>
                <a:spcPts val="400"/>
              </a:spcBef>
              <a:spcAft>
                <a:spcPts val="0"/>
              </a:spcAft>
              <a:buClr>
                <a:schemeClr val="dk1"/>
              </a:buClr>
              <a:buSzPts val="10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mplate 1">
  <p:cSld name="Template 1">
    <p:bg>
      <p:bgPr>
        <a:solidFill>
          <a:srgbClr val="CCCCCC"/>
        </a:solidFill>
        <a:effectLst/>
      </p:bgPr>
    </p:bg>
    <p:spTree>
      <p:nvGrpSpPr>
        <p:cNvPr id="1" name="Shape 213"/>
        <p:cNvGrpSpPr/>
        <p:nvPr/>
      </p:nvGrpSpPr>
      <p:grpSpPr>
        <a:xfrm>
          <a:off x="0" y="0"/>
          <a:ext cx="0" cy="0"/>
          <a:chOff x="0" y="0"/>
          <a:chExt cx="0" cy="0"/>
        </a:xfrm>
      </p:grpSpPr>
      <p:sp>
        <p:nvSpPr>
          <p:cNvPr id="214" name="Google Shape;214;p31"/>
          <p:cNvSpPr txBox="1">
            <a:spLocks noGrp="1"/>
          </p:cNvSpPr>
          <p:nvPr>
            <p:ph type="title"/>
          </p:nvPr>
        </p:nvSpPr>
        <p:spPr>
          <a:xfrm>
            <a:off x="467915" y="102870"/>
            <a:ext cx="7348200" cy="5310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3300"/>
              <a:buFont typeface="Calibri"/>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215" name="Google Shape;215;p31"/>
          <p:cNvSpPr txBox="1">
            <a:spLocks noGrp="1"/>
          </p:cNvSpPr>
          <p:nvPr>
            <p:ph type="subTitle" idx="1"/>
          </p:nvPr>
        </p:nvSpPr>
        <p:spPr>
          <a:xfrm>
            <a:off x="467915" y="633784"/>
            <a:ext cx="7348200" cy="392400"/>
          </a:xfrm>
          <a:prstGeom prst="rect">
            <a:avLst/>
          </a:prstGeom>
          <a:noFill/>
          <a:ln>
            <a:noFill/>
          </a:ln>
        </p:spPr>
        <p:txBody>
          <a:bodyPr spcFirstLastPara="1" wrap="square" lIns="68575" tIns="34275" rIns="68575" bIns="34275" anchor="t" anchorCtr="0">
            <a:spAutoFit/>
          </a:bodyPr>
          <a:lstStyle>
            <a:lvl1pPr lvl="0" algn="l" rtl="0">
              <a:lnSpc>
                <a:spcPct val="90000"/>
              </a:lnSpc>
              <a:spcBef>
                <a:spcPts val="800"/>
              </a:spcBef>
              <a:spcAft>
                <a:spcPts val="0"/>
              </a:spcAft>
              <a:buClr>
                <a:schemeClr val="accent1"/>
              </a:buClr>
              <a:buSzPts val="2100"/>
              <a:buNone/>
              <a:defRPr sz="2100">
                <a:solidFill>
                  <a:schemeClr val="accent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pic>
        <p:nvPicPr>
          <p:cNvPr id="216" name="Google Shape;216;p31"/>
          <p:cNvPicPr preferRelativeResize="0"/>
          <p:nvPr/>
        </p:nvPicPr>
        <p:blipFill rotWithShape="1">
          <a:blip r:embed="rId2">
            <a:alphaModFix/>
          </a:blip>
          <a:srcRect r="18500" b="19393"/>
          <a:stretch/>
        </p:blipFill>
        <p:spPr>
          <a:xfrm>
            <a:off x="8322384" y="4330860"/>
            <a:ext cx="821616" cy="812640"/>
          </a:xfrm>
          <a:prstGeom prst="rect">
            <a:avLst/>
          </a:prstGeom>
          <a:noFill/>
          <a:ln>
            <a:noFill/>
          </a:ln>
        </p:spPr>
      </p:pic>
      <p:sp>
        <p:nvSpPr>
          <p:cNvPr id="217" name="Google Shape;217;p31"/>
          <p:cNvSpPr/>
          <p:nvPr/>
        </p:nvSpPr>
        <p:spPr>
          <a:xfrm>
            <a:off x="467915" y="1221599"/>
            <a:ext cx="4018200" cy="1783200"/>
          </a:xfrm>
          <a:prstGeom prst="rect">
            <a:avLst/>
          </a:prstGeom>
          <a:solidFill>
            <a:schemeClr val="lt1"/>
          </a:solidFill>
          <a:ln w="12700" cap="flat" cmpd="sng">
            <a:solidFill>
              <a:srgbClr val="9999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18" name="Google Shape;218;p31"/>
          <p:cNvSpPr/>
          <p:nvPr/>
        </p:nvSpPr>
        <p:spPr>
          <a:xfrm>
            <a:off x="467915" y="3174606"/>
            <a:ext cx="8211900" cy="1783200"/>
          </a:xfrm>
          <a:prstGeom prst="rect">
            <a:avLst/>
          </a:prstGeom>
          <a:solidFill>
            <a:schemeClr val="lt1"/>
          </a:solidFill>
          <a:ln w="12700" cap="flat" cmpd="sng">
            <a:solidFill>
              <a:srgbClr val="9999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19" name="Google Shape;219;p31"/>
          <p:cNvSpPr/>
          <p:nvPr/>
        </p:nvSpPr>
        <p:spPr>
          <a:xfrm>
            <a:off x="4657724" y="1221599"/>
            <a:ext cx="4021800" cy="1783200"/>
          </a:xfrm>
          <a:prstGeom prst="rect">
            <a:avLst/>
          </a:prstGeom>
          <a:solidFill>
            <a:schemeClr val="lt1"/>
          </a:solidFill>
          <a:ln w="12700" cap="flat" cmpd="sng">
            <a:solidFill>
              <a:srgbClr val="9999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20" name="Google Shape;220;p31"/>
          <p:cNvSpPr txBox="1">
            <a:spLocks noGrp="1"/>
          </p:cNvSpPr>
          <p:nvPr>
            <p:ph type="body" idx="2"/>
          </p:nvPr>
        </p:nvSpPr>
        <p:spPr>
          <a:xfrm>
            <a:off x="4657724" y="1221599"/>
            <a:ext cx="4018800" cy="1783200"/>
          </a:xfrm>
          <a:prstGeom prst="rect">
            <a:avLst/>
          </a:prstGeom>
          <a:noFill/>
          <a:ln>
            <a:noFill/>
          </a:ln>
        </p:spPr>
        <p:txBody>
          <a:bodyPr spcFirstLastPara="1" wrap="square" lIns="68575" tIns="34275" rIns="68575" bIns="34275" anchor="t" anchorCtr="0">
            <a:normAutofit/>
          </a:bodyPr>
          <a:lstStyle>
            <a:lvl1pPr marL="457200" lvl="0" indent="-342900" algn="l" rtl="0">
              <a:lnSpc>
                <a:spcPct val="90000"/>
              </a:lnSpc>
              <a:spcBef>
                <a:spcPts val="800"/>
              </a:spcBef>
              <a:spcAft>
                <a:spcPts val="0"/>
              </a:spcAft>
              <a:buClr>
                <a:schemeClr val="dk1"/>
              </a:buClr>
              <a:buSzPts val="1800"/>
              <a:buChar char="•"/>
              <a:defRPr sz="1800"/>
            </a:lvl1pPr>
            <a:lvl2pPr marL="914400" lvl="1" indent="-323850" algn="l" rtl="0">
              <a:lnSpc>
                <a:spcPct val="90000"/>
              </a:lnSpc>
              <a:spcBef>
                <a:spcPts val="1400"/>
              </a:spcBef>
              <a:spcAft>
                <a:spcPts val="0"/>
              </a:spcAft>
              <a:buClr>
                <a:schemeClr val="dk1"/>
              </a:buClr>
              <a:buSzPts val="1500"/>
              <a:buChar char="•"/>
              <a:defRPr sz="1500"/>
            </a:lvl2pPr>
            <a:lvl3pPr marL="1371600" lvl="2" indent="-317500" algn="l" rtl="0">
              <a:lnSpc>
                <a:spcPct val="90000"/>
              </a:lnSpc>
              <a:spcBef>
                <a:spcPts val="1400"/>
              </a:spcBef>
              <a:spcAft>
                <a:spcPts val="0"/>
              </a:spcAft>
              <a:buClr>
                <a:schemeClr val="dk1"/>
              </a:buClr>
              <a:buSzPts val="1400"/>
              <a:buChar char="•"/>
              <a:defRPr sz="1400"/>
            </a:lvl3pPr>
            <a:lvl4pPr marL="1828800" lvl="3" indent="-304800" algn="l" rtl="0">
              <a:lnSpc>
                <a:spcPct val="90000"/>
              </a:lnSpc>
              <a:spcBef>
                <a:spcPts val="1400"/>
              </a:spcBef>
              <a:spcAft>
                <a:spcPts val="0"/>
              </a:spcAft>
              <a:buClr>
                <a:schemeClr val="dk1"/>
              </a:buClr>
              <a:buSzPts val="1200"/>
              <a:buChar char="•"/>
              <a:defRPr sz="1200"/>
            </a:lvl4pPr>
            <a:lvl5pPr marL="2286000" lvl="4" indent="-304800" algn="l" rtl="0">
              <a:lnSpc>
                <a:spcPct val="90000"/>
              </a:lnSpc>
              <a:spcBef>
                <a:spcPts val="1400"/>
              </a:spcBef>
              <a:spcAft>
                <a:spcPts val="0"/>
              </a:spcAft>
              <a:buClr>
                <a:schemeClr val="dk1"/>
              </a:buClr>
              <a:buSzPts val="1200"/>
              <a:buChar char="•"/>
              <a:defRPr sz="1200"/>
            </a:lvl5pPr>
            <a:lvl6pPr marL="2743200" lvl="5" indent="-317500" algn="l" rtl="0">
              <a:lnSpc>
                <a:spcPct val="90000"/>
              </a:lnSpc>
              <a:spcBef>
                <a:spcPts val="1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21" name="Google Shape;221;p31"/>
          <p:cNvSpPr txBox="1">
            <a:spLocks noGrp="1"/>
          </p:cNvSpPr>
          <p:nvPr>
            <p:ph type="body" idx="3"/>
          </p:nvPr>
        </p:nvSpPr>
        <p:spPr>
          <a:xfrm>
            <a:off x="467915" y="1221599"/>
            <a:ext cx="4018800" cy="1783200"/>
          </a:xfrm>
          <a:prstGeom prst="rect">
            <a:avLst/>
          </a:prstGeom>
          <a:noFill/>
          <a:ln>
            <a:noFill/>
          </a:ln>
        </p:spPr>
        <p:txBody>
          <a:bodyPr spcFirstLastPara="1" wrap="square" lIns="68575" tIns="34275" rIns="68575" bIns="34275" anchor="t" anchorCtr="0">
            <a:normAutofit/>
          </a:bodyPr>
          <a:lstStyle>
            <a:lvl1pPr marL="457200" lvl="0" indent="-342900" algn="l" rtl="0">
              <a:lnSpc>
                <a:spcPct val="90000"/>
              </a:lnSpc>
              <a:spcBef>
                <a:spcPts val="800"/>
              </a:spcBef>
              <a:spcAft>
                <a:spcPts val="0"/>
              </a:spcAft>
              <a:buClr>
                <a:schemeClr val="dk1"/>
              </a:buClr>
              <a:buSzPts val="1800"/>
              <a:buChar char="•"/>
              <a:defRPr sz="1800"/>
            </a:lvl1pPr>
            <a:lvl2pPr marL="914400" lvl="1" indent="-323850" algn="l" rtl="0">
              <a:lnSpc>
                <a:spcPct val="90000"/>
              </a:lnSpc>
              <a:spcBef>
                <a:spcPts val="1400"/>
              </a:spcBef>
              <a:spcAft>
                <a:spcPts val="0"/>
              </a:spcAft>
              <a:buClr>
                <a:schemeClr val="dk1"/>
              </a:buClr>
              <a:buSzPts val="1500"/>
              <a:buChar char="•"/>
              <a:defRPr sz="1500"/>
            </a:lvl2pPr>
            <a:lvl3pPr marL="1371600" lvl="2" indent="-317500" algn="l" rtl="0">
              <a:lnSpc>
                <a:spcPct val="90000"/>
              </a:lnSpc>
              <a:spcBef>
                <a:spcPts val="1400"/>
              </a:spcBef>
              <a:spcAft>
                <a:spcPts val="0"/>
              </a:spcAft>
              <a:buClr>
                <a:schemeClr val="dk1"/>
              </a:buClr>
              <a:buSzPts val="1400"/>
              <a:buChar char="•"/>
              <a:defRPr sz="1400"/>
            </a:lvl3pPr>
            <a:lvl4pPr marL="1828800" lvl="3" indent="-304800" algn="l" rtl="0">
              <a:lnSpc>
                <a:spcPct val="90000"/>
              </a:lnSpc>
              <a:spcBef>
                <a:spcPts val="1400"/>
              </a:spcBef>
              <a:spcAft>
                <a:spcPts val="0"/>
              </a:spcAft>
              <a:buClr>
                <a:schemeClr val="dk1"/>
              </a:buClr>
              <a:buSzPts val="1200"/>
              <a:buChar char="•"/>
              <a:defRPr sz="1200"/>
            </a:lvl4pPr>
            <a:lvl5pPr marL="2286000" lvl="4" indent="-304800" algn="l" rtl="0">
              <a:lnSpc>
                <a:spcPct val="90000"/>
              </a:lnSpc>
              <a:spcBef>
                <a:spcPts val="1400"/>
              </a:spcBef>
              <a:spcAft>
                <a:spcPts val="0"/>
              </a:spcAft>
              <a:buClr>
                <a:schemeClr val="dk1"/>
              </a:buClr>
              <a:buSzPts val="1200"/>
              <a:buChar char="•"/>
              <a:defRPr sz="1200"/>
            </a:lvl5pPr>
            <a:lvl6pPr marL="2743200" lvl="5" indent="-317500" algn="l" rtl="0">
              <a:lnSpc>
                <a:spcPct val="90000"/>
              </a:lnSpc>
              <a:spcBef>
                <a:spcPts val="1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22" name="Google Shape;222;p31"/>
          <p:cNvSpPr txBox="1">
            <a:spLocks noGrp="1"/>
          </p:cNvSpPr>
          <p:nvPr>
            <p:ph type="body" idx="4"/>
          </p:nvPr>
        </p:nvSpPr>
        <p:spPr>
          <a:xfrm>
            <a:off x="467915" y="3174606"/>
            <a:ext cx="8209200" cy="1783200"/>
          </a:xfrm>
          <a:prstGeom prst="rect">
            <a:avLst/>
          </a:prstGeom>
          <a:noFill/>
          <a:ln>
            <a:noFill/>
          </a:ln>
        </p:spPr>
        <p:txBody>
          <a:bodyPr spcFirstLastPara="1" wrap="square" lIns="68575" tIns="34275" rIns="68575" bIns="34275" anchor="t" anchorCtr="0">
            <a:normAutofit/>
          </a:bodyPr>
          <a:lstStyle>
            <a:lvl1pPr marL="457200" lvl="0" indent="-342900" algn="l" rtl="0">
              <a:lnSpc>
                <a:spcPct val="90000"/>
              </a:lnSpc>
              <a:spcBef>
                <a:spcPts val="800"/>
              </a:spcBef>
              <a:spcAft>
                <a:spcPts val="0"/>
              </a:spcAft>
              <a:buClr>
                <a:schemeClr val="dk1"/>
              </a:buClr>
              <a:buSzPts val="1800"/>
              <a:buChar char="•"/>
              <a:defRPr sz="1800"/>
            </a:lvl1pPr>
            <a:lvl2pPr marL="914400" lvl="1" indent="-323850" algn="l" rtl="0">
              <a:lnSpc>
                <a:spcPct val="90000"/>
              </a:lnSpc>
              <a:spcBef>
                <a:spcPts val="1400"/>
              </a:spcBef>
              <a:spcAft>
                <a:spcPts val="0"/>
              </a:spcAft>
              <a:buClr>
                <a:schemeClr val="dk1"/>
              </a:buClr>
              <a:buSzPts val="1500"/>
              <a:buChar char="•"/>
              <a:defRPr sz="1500"/>
            </a:lvl2pPr>
            <a:lvl3pPr marL="1371600" lvl="2" indent="-317500" algn="l" rtl="0">
              <a:lnSpc>
                <a:spcPct val="90000"/>
              </a:lnSpc>
              <a:spcBef>
                <a:spcPts val="1400"/>
              </a:spcBef>
              <a:spcAft>
                <a:spcPts val="0"/>
              </a:spcAft>
              <a:buClr>
                <a:schemeClr val="dk1"/>
              </a:buClr>
              <a:buSzPts val="1400"/>
              <a:buChar char="•"/>
              <a:defRPr sz="1400"/>
            </a:lvl3pPr>
            <a:lvl4pPr marL="1828800" lvl="3" indent="-304800" algn="l" rtl="0">
              <a:lnSpc>
                <a:spcPct val="90000"/>
              </a:lnSpc>
              <a:spcBef>
                <a:spcPts val="1400"/>
              </a:spcBef>
              <a:spcAft>
                <a:spcPts val="0"/>
              </a:spcAft>
              <a:buClr>
                <a:schemeClr val="dk1"/>
              </a:buClr>
              <a:buSzPts val="1200"/>
              <a:buChar char="•"/>
              <a:defRPr sz="1200"/>
            </a:lvl4pPr>
            <a:lvl5pPr marL="2286000" lvl="4" indent="-304800" algn="l" rtl="0">
              <a:lnSpc>
                <a:spcPct val="90000"/>
              </a:lnSpc>
              <a:spcBef>
                <a:spcPts val="1400"/>
              </a:spcBef>
              <a:spcAft>
                <a:spcPts val="0"/>
              </a:spcAft>
              <a:buClr>
                <a:schemeClr val="dk1"/>
              </a:buClr>
              <a:buSzPts val="1200"/>
              <a:buChar char="•"/>
              <a:defRPr sz="1200"/>
            </a:lvl5pPr>
            <a:lvl6pPr marL="2743200" lvl="5" indent="-317500" algn="l" rtl="0">
              <a:lnSpc>
                <a:spcPct val="90000"/>
              </a:lnSpc>
              <a:spcBef>
                <a:spcPts val="1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390394" y="110912"/>
            <a:ext cx="8470500" cy="417000"/>
          </a:xfrm>
          <a:prstGeom prst="rect">
            <a:avLst/>
          </a:prstGeom>
          <a:noFill/>
          <a:ln>
            <a:noFill/>
          </a:ln>
        </p:spPr>
        <p:txBody>
          <a:bodyPr spcFirstLastPara="1" wrap="square" lIns="48975" tIns="24475" rIns="48975" bIns="24475" anchor="ctr" anchorCtr="0">
            <a:noAutofit/>
          </a:bodyPr>
          <a:lstStyle>
            <a:lvl1pPr marR="0" lvl="0" algn="l" rtl="0">
              <a:lnSpc>
                <a:spcPct val="90000"/>
              </a:lnSpc>
              <a:spcBef>
                <a:spcPts val="0"/>
              </a:spcBef>
              <a:spcAft>
                <a:spcPts val="0"/>
              </a:spcAft>
              <a:buClr>
                <a:schemeClr val="dk1"/>
              </a:buClr>
              <a:buSzPts val="2600"/>
              <a:buFont typeface="Corbel"/>
              <a:buNone/>
              <a:defRPr sz="2600" i="0" u="none" strike="noStrike" cap="none">
                <a:solidFill>
                  <a:schemeClr val="dk1"/>
                </a:solidFill>
                <a:latin typeface="Corbel"/>
                <a:ea typeface="Corbel"/>
                <a:cs typeface="Corbel"/>
                <a:sym typeface="Corbel"/>
              </a:defRPr>
            </a:lvl1pPr>
            <a:lvl2pPr lvl="1" rtl="0">
              <a:spcBef>
                <a:spcPts val="0"/>
              </a:spcBef>
              <a:spcAft>
                <a:spcPts val="0"/>
              </a:spcAft>
              <a:buSzPts val="700"/>
              <a:buNone/>
              <a:defRPr sz="1000"/>
            </a:lvl2pPr>
            <a:lvl3pPr lvl="2" rtl="0">
              <a:spcBef>
                <a:spcPts val="0"/>
              </a:spcBef>
              <a:spcAft>
                <a:spcPts val="0"/>
              </a:spcAft>
              <a:buSzPts val="700"/>
              <a:buNone/>
              <a:defRPr sz="1000"/>
            </a:lvl3pPr>
            <a:lvl4pPr lvl="3" rtl="0">
              <a:spcBef>
                <a:spcPts val="0"/>
              </a:spcBef>
              <a:spcAft>
                <a:spcPts val="0"/>
              </a:spcAft>
              <a:buSzPts val="700"/>
              <a:buNone/>
              <a:defRPr sz="1000"/>
            </a:lvl4pPr>
            <a:lvl5pPr lvl="4" rtl="0">
              <a:spcBef>
                <a:spcPts val="0"/>
              </a:spcBef>
              <a:spcAft>
                <a:spcPts val="0"/>
              </a:spcAft>
              <a:buSzPts val="700"/>
              <a:buNone/>
              <a:defRPr sz="1000"/>
            </a:lvl5pPr>
            <a:lvl6pPr lvl="5" rtl="0">
              <a:spcBef>
                <a:spcPts val="0"/>
              </a:spcBef>
              <a:spcAft>
                <a:spcPts val="0"/>
              </a:spcAft>
              <a:buSzPts val="700"/>
              <a:buNone/>
              <a:defRPr sz="1000"/>
            </a:lvl6pPr>
            <a:lvl7pPr lvl="6" rtl="0">
              <a:spcBef>
                <a:spcPts val="0"/>
              </a:spcBef>
              <a:spcAft>
                <a:spcPts val="0"/>
              </a:spcAft>
              <a:buSzPts val="700"/>
              <a:buNone/>
              <a:defRPr sz="1000"/>
            </a:lvl7pPr>
            <a:lvl8pPr lvl="7" rtl="0">
              <a:spcBef>
                <a:spcPts val="0"/>
              </a:spcBef>
              <a:spcAft>
                <a:spcPts val="0"/>
              </a:spcAft>
              <a:buSzPts val="700"/>
              <a:buNone/>
              <a:defRPr sz="1000"/>
            </a:lvl8pPr>
            <a:lvl9pPr lvl="8" rtl="0">
              <a:spcBef>
                <a:spcPts val="0"/>
              </a:spcBef>
              <a:spcAft>
                <a:spcPts val="0"/>
              </a:spcAft>
              <a:buSzPts val="700"/>
              <a:buNone/>
              <a:defRPr sz="1000"/>
            </a:lvl9pPr>
          </a:lstStyle>
          <a:p>
            <a:endParaRPr/>
          </a:p>
        </p:txBody>
      </p:sp>
      <p:sp>
        <p:nvSpPr>
          <p:cNvPr id="57" name="Google Shape;57;p14"/>
          <p:cNvSpPr txBox="1">
            <a:spLocks noGrp="1"/>
          </p:cNvSpPr>
          <p:nvPr>
            <p:ph type="body" idx="1"/>
          </p:nvPr>
        </p:nvSpPr>
        <p:spPr>
          <a:xfrm>
            <a:off x="315794" y="829756"/>
            <a:ext cx="8545200" cy="3758400"/>
          </a:xfrm>
          <a:prstGeom prst="rect">
            <a:avLst/>
          </a:prstGeom>
          <a:noFill/>
          <a:ln>
            <a:noFill/>
          </a:ln>
        </p:spPr>
        <p:txBody>
          <a:bodyPr spcFirstLastPara="1" wrap="square" lIns="48975" tIns="24475" rIns="48975" bIns="24475" anchor="t" anchorCtr="0">
            <a:noAutofit/>
          </a:bodyPr>
          <a:lstStyle>
            <a:lvl1pPr marL="457200" marR="0" lvl="0" indent="-336550" algn="l" rtl="0">
              <a:lnSpc>
                <a:spcPct val="90000"/>
              </a:lnSpc>
              <a:spcBef>
                <a:spcPts val="700"/>
              </a:spcBef>
              <a:spcAft>
                <a:spcPts val="0"/>
              </a:spcAft>
              <a:buClr>
                <a:schemeClr val="dk1"/>
              </a:buClr>
              <a:buSzPts val="1700"/>
              <a:buFont typeface="Corbel"/>
              <a:buChar char="•"/>
              <a:defRPr sz="1700" i="0" u="none" strike="noStrike" cap="none">
                <a:solidFill>
                  <a:schemeClr val="dk1"/>
                </a:solidFill>
                <a:latin typeface="Corbel"/>
                <a:ea typeface="Corbel"/>
                <a:cs typeface="Corbel"/>
                <a:sym typeface="Corbel"/>
              </a:defRPr>
            </a:lvl1pPr>
            <a:lvl2pPr marL="914400" marR="0" lvl="1" indent="-323850" algn="l" rtl="0">
              <a:lnSpc>
                <a:spcPct val="90000"/>
              </a:lnSpc>
              <a:spcBef>
                <a:spcPts val="400"/>
              </a:spcBef>
              <a:spcAft>
                <a:spcPts val="0"/>
              </a:spcAft>
              <a:buClr>
                <a:schemeClr val="dk1"/>
              </a:buClr>
              <a:buSzPts val="1500"/>
              <a:buFont typeface="Corbel"/>
              <a:buChar char="•"/>
              <a:defRPr sz="1500" i="0" u="none" strike="noStrike" cap="none">
                <a:solidFill>
                  <a:schemeClr val="dk1"/>
                </a:solidFill>
                <a:latin typeface="Corbel"/>
                <a:ea typeface="Corbel"/>
                <a:cs typeface="Corbel"/>
                <a:sym typeface="Corbel"/>
              </a:defRPr>
            </a:lvl2pPr>
            <a:lvl3pPr marL="1371600" marR="0" lvl="2" indent="-298450" algn="l" rtl="0">
              <a:lnSpc>
                <a:spcPct val="90000"/>
              </a:lnSpc>
              <a:spcBef>
                <a:spcPts val="400"/>
              </a:spcBef>
              <a:spcAft>
                <a:spcPts val="0"/>
              </a:spcAft>
              <a:buClr>
                <a:schemeClr val="dk1"/>
              </a:buClr>
              <a:buSzPts val="1100"/>
              <a:buFont typeface="Corbel"/>
              <a:buChar char="•"/>
              <a:defRPr sz="1100" i="0" u="none" strike="noStrike" cap="none">
                <a:solidFill>
                  <a:schemeClr val="dk1"/>
                </a:solidFill>
                <a:latin typeface="Corbel"/>
                <a:ea typeface="Corbel"/>
                <a:cs typeface="Corbel"/>
                <a:sym typeface="Corbel"/>
              </a:defRPr>
            </a:lvl3pPr>
            <a:lvl4pPr marL="1828800" marR="0" lvl="3" indent="-298450" algn="l" rtl="0">
              <a:lnSpc>
                <a:spcPct val="90000"/>
              </a:lnSpc>
              <a:spcBef>
                <a:spcPts val="400"/>
              </a:spcBef>
              <a:spcAft>
                <a:spcPts val="0"/>
              </a:spcAft>
              <a:buClr>
                <a:schemeClr val="dk1"/>
              </a:buClr>
              <a:buSzPts val="1100"/>
              <a:buFont typeface="Corbel"/>
              <a:buChar char="•"/>
              <a:defRPr sz="1100" i="0" u="none" strike="noStrike" cap="none">
                <a:solidFill>
                  <a:schemeClr val="dk1"/>
                </a:solidFill>
                <a:latin typeface="Corbel"/>
                <a:ea typeface="Corbel"/>
                <a:cs typeface="Corbel"/>
                <a:sym typeface="Corbel"/>
              </a:defRPr>
            </a:lvl4pPr>
            <a:lvl5pPr marL="2286000" marR="0" lvl="4" indent="-298450" algn="l" rtl="0">
              <a:lnSpc>
                <a:spcPct val="90000"/>
              </a:lnSpc>
              <a:spcBef>
                <a:spcPts val="400"/>
              </a:spcBef>
              <a:spcAft>
                <a:spcPts val="0"/>
              </a:spcAft>
              <a:buClr>
                <a:schemeClr val="dk1"/>
              </a:buClr>
              <a:buSzPts val="1100"/>
              <a:buFont typeface="Corbel"/>
              <a:buChar char="•"/>
              <a:defRPr sz="1100" i="0" u="none" strike="noStrike" cap="none">
                <a:solidFill>
                  <a:schemeClr val="dk1"/>
                </a:solidFill>
                <a:latin typeface="Corbel"/>
                <a:ea typeface="Corbel"/>
                <a:cs typeface="Corbel"/>
                <a:sym typeface="Corbel"/>
              </a:defRPr>
            </a:lvl5pPr>
            <a:lvl6pPr marL="2743200" marR="0" lvl="5" indent="-311150" algn="l" rtl="0">
              <a:lnSpc>
                <a:spcPct val="90000"/>
              </a:lnSpc>
              <a:spcBef>
                <a:spcPts val="400"/>
              </a:spcBef>
              <a:spcAft>
                <a:spcPts val="0"/>
              </a:spcAft>
              <a:buClr>
                <a:schemeClr val="dk1"/>
              </a:buClr>
              <a:buSzPts val="1300"/>
              <a:buFont typeface="Corbel"/>
              <a:buChar char="•"/>
              <a:defRPr sz="1300" i="0" u="none" strike="noStrike" cap="none">
                <a:solidFill>
                  <a:schemeClr val="dk1"/>
                </a:solidFill>
                <a:latin typeface="Corbel"/>
                <a:ea typeface="Corbel"/>
                <a:cs typeface="Corbel"/>
                <a:sym typeface="Corbel"/>
              </a:defRPr>
            </a:lvl6pPr>
            <a:lvl7pPr marL="3200400" marR="0" lvl="6" indent="-311150" algn="l" rtl="0">
              <a:lnSpc>
                <a:spcPct val="90000"/>
              </a:lnSpc>
              <a:spcBef>
                <a:spcPts val="400"/>
              </a:spcBef>
              <a:spcAft>
                <a:spcPts val="0"/>
              </a:spcAft>
              <a:buClr>
                <a:schemeClr val="dk1"/>
              </a:buClr>
              <a:buSzPts val="1300"/>
              <a:buFont typeface="Corbel"/>
              <a:buChar char="•"/>
              <a:defRPr sz="1300" i="0" u="none" strike="noStrike" cap="none">
                <a:solidFill>
                  <a:schemeClr val="dk1"/>
                </a:solidFill>
                <a:latin typeface="Corbel"/>
                <a:ea typeface="Corbel"/>
                <a:cs typeface="Corbel"/>
                <a:sym typeface="Corbel"/>
              </a:defRPr>
            </a:lvl7pPr>
            <a:lvl8pPr marL="3657600" marR="0" lvl="7" indent="-311150" algn="l" rtl="0">
              <a:lnSpc>
                <a:spcPct val="90000"/>
              </a:lnSpc>
              <a:spcBef>
                <a:spcPts val="400"/>
              </a:spcBef>
              <a:spcAft>
                <a:spcPts val="0"/>
              </a:spcAft>
              <a:buClr>
                <a:schemeClr val="dk1"/>
              </a:buClr>
              <a:buSzPts val="1300"/>
              <a:buFont typeface="Corbel"/>
              <a:buChar char="•"/>
              <a:defRPr sz="1300" i="0" u="none" strike="noStrike" cap="none">
                <a:solidFill>
                  <a:schemeClr val="dk1"/>
                </a:solidFill>
                <a:latin typeface="Corbel"/>
                <a:ea typeface="Corbel"/>
                <a:cs typeface="Corbel"/>
                <a:sym typeface="Corbel"/>
              </a:defRPr>
            </a:lvl8pPr>
            <a:lvl9pPr marL="4114800" marR="0" lvl="8" indent="-311150" algn="l" rtl="0">
              <a:lnSpc>
                <a:spcPct val="90000"/>
              </a:lnSpc>
              <a:spcBef>
                <a:spcPts val="400"/>
              </a:spcBef>
              <a:spcAft>
                <a:spcPts val="0"/>
              </a:spcAft>
              <a:buClr>
                <a:schemeClr val="dk1"/>
              </a:buClr>
              <a:buSzPts val="1300"/>
              <a:buFont typeface="Corbel"/>
              <a:buChar char="•"/>
              <a:defRPr sz="1300" i="0" u="none" strike="noStrike" cap="none">
                <a:solidFill>
                  <a:schemeClr val="dk1"/>
                </a:solidFill>
                <a:latin typeface="Corbel"/>
                <a:ea typeface="Corbel"/>
                <a:cs typeface="Corbel"/>
                <a:sym typeface="Corbel"/>
              </a:defRPr>
            </a:lvl9pPr>
          </a:lstStyle>
          <a:p>
            <a:endParaRPr/>
          </a:p>
        </p:txBody>
      </p:sp>
      <p:sp>
        <p:nvSpPr>
          <p:cNvPr id="58" name="Google Shape;58;p14"/>
          <p:cNvSpPr txBox="1">
            <a:spLocks noGrp="1"/>
          </p:cNvSpPr>
          <p:nvPr>
            <p:ph type="sldNum" idx="12"/>
          </p:nvPr>
        </p:nvSpPr>
        <p:spPr>
          <a:xfrm>
            <a:off x="8727254" y="4737352"/>
            <a:ext cx="416700" cy="406200"/>
          </a:xfrm>
          <a:prstGeom prst="rect">
            <a:avLst/>
          </a:prstGeom>
          <a:noFill/>
          <a:ln>
            <a:noFill/>
          </a:ln>
        </p:spPr>
        <p:txBody>
          <a:bodyPr spcFirstLastPara="1" wrap="square" lIns="48975" tIns="24475" rIns="48975" bIns="24475" anchor="ctr" anchorCtr="0">
            <a:noAutofit/>
          </a:bodyPr>
          <a:lstStyle>
            <a:lvl1pPr marL="0" marR="0" lvl="0" indent="0" algn="r" rtl="0">
              <a:spcBef>
                <a:spcPts val="0"/>
              </a:spcBef>
              <a:buNone/>
              <a:defRPr sz="900" b="1" i="0" u="none" strike="noStrike" cap="none">
                <a:solidFill>
                  <a:schemeClr val="dk1"/>
                </a:solidFill>
                <a:latin typeface="Calibri"/>
                <a:ea typeface="Calibri"/>
                <a:cs typeface="Calibri"/>
                <a:sym typeface="Calibri"/>
              </a:defRPr>
            </a:lvl1pPr>
            <a:lvl2pPr marL="0" marR="0" lvl="1" indent="0" algn="r" rtl="0">
              <a:spcBef>
                <a:spcPts val="0"/>
              </a:spcBef>
              <a:buNone/>
              <a:defRPr sz="900" b="1" i="0" u="none" strike="noStrike" cap="none">
                <a:solidFill>
                  <a:schemeClr val="dk1"/>
                </a:solidFill>
                <a:latin typeface="Calibri"/>
                <a:ea typeface="Calibri"/>
                <a:cs typeface="Calibri"/>
                <a:sym typeface="Calibri"/>
              </a:defRPr>
            </a:lvl2pPr>
            <a:lvl3pPr marL="0" marR="0" lvl="2" indent="0" algn="r" rtl="0">
              <a:spcBef>
                <a:spcPts val="0"/>
              </a:spcBef>
              <a:buNone/>
              <a:defRPr sz="900" b="1" i="0" u="none" strike="noStrike" cap="none">
                <a:solidFill>
                  <a:schemeClr val="dk1"/>
                </a:solidFill>
                <a:latin typeface="Calibri"/>
                <a:ea typeface="Calibri"/>
                <a:cs typeface="Calibri"/>
                <a:sym typeface="Calibri"/>
              </a:defRPr>
            </a:lvl3pPr>
            <a:lvl4pPr marL="0" marR="0" lvl="3" indent="0" algn="r" rtl="0">
              <a:spcBef>
                <a:spcPts val="0"/>
              </a:spcBef>
              <a:buNone/>
              <a:defRPr sz="900" b="1" i="0" u="none" strike="noStrike" cap="none">
                <a:solidFill>
                  <a:schemeClr val="dk1"/>
                </a:solidFill>
                <a:latin typeface="Calibri"/>
                <a:ea typeface="Calibri"/>
                <a:cs typeface="Calibri"/>
                <a:sym typeface="Calibri"/>
              </a:defRPr>
            </a:lvl4pPr>
            <a:lvl5pPr marL="0" marR="0" lvl="4" indent="0" algn="r" rtl="0">
              <a:spcBef>
                <a:spcPts val="0"/>
              </a:spcBef>
              <a:buNone/>
              <a:defRPr sz="900" b="1" i="0" u="none" strike="noStrike" cap="none">
                <a:solidFill>
                  <a:schemeClr val="dk1"/>
                </a:solidFill>
                <a:latin typeface="Calibri"/>
                <a:ea typeface="Calibri"/>
                <a:cs typeface="Calibri"/>
                <a:sym typeface="Calibri"/>
              </a:defRPr>
            </a:lvl5pPr>
            <a:lvl6pPr marL="0" marR="0" lvl="5" indent="0" algn="r" rtl="0">
              <a:spcBef>
                <a:spcPts val="0"/>
              </a:spcBef>
              <a:buNone/>
              <a:defRPr sz="900" b="1" i="0" u="none" strike="noStrike" cap="none">
                <a:solidFill>
                  <a:schemeClr val="dk1"/>
                </a:solidFill>
                <a:latin typeface="Calibri"/>
                <a:ea typeface="Calibri"/>
                <a:cs typeface="Calibri"/>
                <a:sym typeface="Calibri"/>
              </a:defRPr>
            </a:lvl6pPr>
            <a:lvl7pPr marL="0" marR="0" lvl="6" indent="0" algn="r" rtl="0">
              <a:spcBef>
                <a:spcPts val="0"/>
              </a:spcBef>
              <a:buNone/>
              <a:defRPr sz="900" b="1" i="0" u="none" strike="noStrike" cap="none">
                <a:solidFill>
                  <a:schemeClr val="dk1"/>
                </a:solidFill>
                <a:latin typeface="Calibri"/>
                <a:ea typeface="Calibri"/>
                <a:cs typeface="Calibri"/>
                <a:sym typeface="Calibri"/>
              </a:defRPr>
            </a:lvl7pPr>
            <a:lvl8pPr marL="0" marR="0" lvl="7" indent="0" algn="r" rtl="0">
              <a:spcBef>
                <a:spcPts val="0"/>
              </a:spcBef>
              <a:buNone/>
              <a:defRPr sz="900" b="1" i="0" u="none" strike="noStrike" cap="none">
                <a:solidFill>
                  <a:schemeClr val="dk1"/>
                </a:solidFill>
                <a:latin typeface="Calibri"/>
                <a:ea typeface="Calibri"/>
                <a:cs typeface="Calibri"/>
                <a:sym typeface="Calibri"/>
              </a:defRPr>
            </a:lvl8pPr>
            <a:lvl9pPr marL="0" marR="0" lvl="8" indent="0" algn="r" rtl="0">
              <a:spcBef>
                <a:spcPts val="0"/>
              </a:spcBef>
              <a:buNone/>
              <a:defRPr sz="9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
        <p:nvSpPr>
          <p:cNvPr id="59" name="Google Shape;59;p14"/>
          <p:cNvSpPr txBox="1"/>
          <p:nvPr/>
        </p:nvSpPr>
        <p:spPr>
          <a:xfrm>
            <a:off x="156146" y="4811761"/>
            <a:ext cx="6720300" cy="286200"/>
          </a:xfrm>
          <a:prstGeom prst="rect">
            <a:avLst/>
          </a:prstGeom>
          <a:noFill/>
          <a:ln>
            <a:noFill/>
          </a:ln>
        </p:spPr>
        <p:txBody>
          <a:bodyPr spcFirstLastPara="1" wrap="square" lIns="0" tIns="0" rIns="0" bIns="0" anchor="ctr" anchorCtr="0">
            <a:noAutofit/>
          </a:bodyPr>
          <a:lstStyle/>
          <a:p>
            <a:pPr marL="0" marR="0" lvl="0" indent="0" algn="just" rtl="0">
              <a:spcBef>
                <a:spcPts val="0"/>
              </a:spcBef>
              <a:spcAft>
                <a:spcPts val="0"/>
              </a:spcAft>
              <a:buNone/>
            </a:pPr>
            <a:r>
              <a:rPr lang="fr" sz="500" b="0" i="0" u="none" strike="noStrike" cap="none">
                <a:solidFill>
                  <a:schemeClr val="dk1"/>
                </a:solidFill>
                <a:latin typeface="Calibri"/>
                <a:ea typeface="Calibri"/>
                <a:cs typeface="Calibri"/>
                <a:sym typeface="Calibri"/>
              </a:rPr>
              <a:t>© EPSA Association, 2019. All rights reserved. Information contained in this document is indicative only. No representation or warranty is given or should be relied on that it is complete or correct or will apply to any particular project. This will depend on the technical and commercial circumstances. It is provided without liability and is subject to change without notice. Reproduction, use or disclosure to third parties, without express written authorisation, is strictly prohibited.</a:t>
            </a:r>
            <a:endParaRPr sz="700"/>
          </a:p>
        </p:txBody>
      </p:sp>
      <p:pic>
        <p:nvPicPr>
          <p:cNvPr id="60" name="Google Shape;60;p14"/>
          <p:cNvPicPr preferRelativeResize="0"/>
          <p:nvPr/>
        </p:nvPicPr>
        <p:blipFill rotWithShape="1">
          <a:blip r:embed="rId15">
            <a:alphaModFix/>
          </a:blip>
          <a:srcRect/>
          <a:stretch/>
        </p:blipFill>
        <p:spPr>
          <a:xfrm>
            <a:off x="7282070" y="4808936"/>
            <a:ext cx="1039714" cy="223652"/>
          </a:xfrm>
          <a:prstGeom prst="rect">
            <a:avLst/>
          </a:prstGeom>
          <a:noFill/>
          <a:ln>
            <a:noFill/>
          </a:ln>
        </p:spPr>
      </p:pic>
      <p:sp>
        <p:nvSpPr>
          <p:cNvPr id="61" name="Google Shape;61;p14"/>
          <p:cNvSpPr/>
          <p:nvPr/>
        </p:nvSpPr>
        <p:spPr>
          <a:xfrm>
            <a:off x="0" y="137348"/>
            <a:ext cx="249900" cy="379500"/>
          </a:xfrm>
          <a:prstGeom prst="homePlate">
            <a:avLst>
              <a:gd name="adj" fmla="val 50000"/>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b="0" i="0" u="none" strike="noStrike" cap="none">
              <a:solidFill>
                <a:schemeClr val="lt1"/>
              </a:solidFill>
              <a:latin typeface="Calibri"/>
              <a:ea typeface="Calibri"/>
              <a:cs typeface="Calibri"/>
              <a:sym typeface="Calibri"/>
            </a:endParaRPr>
          </a:p>
        </p:txBody>
      </p:sp>
      <p:cxnSp>
        <p:nvCxnSpPr>
          <p:cNvPr id="62" name="Google Shape;62;p14"/>
          <p:cNvCxnSpPr/>
          <p:nvPr/>
        </p:nvCxnSpPr>
        <p:spPr>
          <a:xfrm>
            <a:off x="390394" y="636900"/>
            <a:ext cx="1252800" cy="0"/>
          </a:xfrm>
          <a:prstGeom prst="straightConnector1">
            <a:avLst/>
          </a:prstGeom>
          <a:noFill/>
          <a:ln w="19050" cap="flat" cmpd="sng">
            <a:solidFill>
              <a:srgbClr val="595959"/>
            </a:solidFill>
            <a:prstDash val="solid"/>
            <a:miter lim="800000"/>
            <a:headEnd type="none" w="sm" len="sm"/>
            <a:tailEnd type="none" w="sm" len="sm"/>
          </a:ln>
        </p:spPr>
      </p:cxnSp>
      <p:sp>
        <p:nvSpPr>
          <p:cNvPr id="63" name="Google Shape;63;p14"/>
          <p:cNvSpPr/>
          <p:nvPr/>
        </p:nvSpPr>
        <p:spPr>
          <a:xfrm>
            <a:off x="7075122" y="4900761"/>
            <a:ext cx="86700" cy="86700"/>
          </a:xfrm>
          <a:prstGeom prst="ellipse">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b="0" i="0" u="none" strike="noStrike" cap="none">
              <a:solidFill>
                <a:schemeClr val="lt1"/>
              </a:solidFill>
              <a:latin typeface="Calibri"/>
              <a:ea typeface="Calibri"/>
              <a:cs typeface="Calibri"/>
              <a:sym typeface="Calibri"/>
            </a:endParaRPr>
          </a:p>
        </p:txBody>
      </p:sp>
      <p:sp>
        <p:nvSpPr>
          <p:cNvPr id="64" name="Google Shape;64;p14"/>
          <p:cNvSpPr/>
          <p:nvPr/>
        </p:nvSpPr>
        <p:spPr>
          <a:xfrm>
            <a:off x="8442020" y="4900761"/>
            <a:ext cx="86700" cy="86700"/>
          </a:xfrm>
          <a:prstGeom prst="ellipse">
            <a:avLst/>
          </a:prstGeom>
          <a:solidFill>
            <a:srgbClr val="FF0000"/>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1" r:id="rId11"/>
    <p:sldLayoutId id="2147483672" r:id="rId12"/>
    <p:sldLayoutId id="2147483676"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47" descr="A picture containing object&#10;&#10;Description automatically generated"/>
          <p:cNvPicPr preferRelativeResize="0"/>
          <p:nvPr/>
        </p:nvPicPr>
        <p:blipFill rotWithShape="1">
          <a:blip r:embed="rId3">
            <a:alphaModFix/>
          </a:blip>
          <a:srcRect/>
          <a:stretch/>
        </p:blipFill>
        <p:spPr>
          <a:xfrm>
            <a:off x="836712" y="1865912"/>
            <a:ext cx="3557244" cy="764809"/>
          </a:xfrm>
          <a:prstGeom prst="rect">
            <a:avLst/>
          </a:prstGeom>
          <a:noFill/>
          <a:ln>
            <a:noFill/>
          </a:ln>
        </p:spPr>
      </p:pic>
      <p:cxnSp>
        <p:nvCxnSpPr>
          <p:cNvPr id="322" name="Google Shape;322;p47"/>
          <p:cNvCxnSpPr/>
          <p:nvPr/>
        </p:nvCxnSpPr>
        <p:spPr>
          <a:xfrm>
            <a:off x="4661115" y="1180415"/>
            <a:ext cx="0" cy="2782500"/>
          </a:xfrm>
          <a:prstGeom prst="straightConnector1">
            <a:avLst/>
          </a:prstGeom>
          <a:noFill/>
          <a:ln w="19050" cap="flat" cmpd="sng">
            <a:solidFill>
              <a:srgbClr val="E00000"/>
            </a:solidFill>
            <a:prstDash val="solid"/>
            <a:miter lim="800000"/>
            <a:headEnd type="none" w="sm" len="sm"/>
            <a:tailEnd type="none" w="sm" len="sm"/>
          </a:ln>
        </p:spPr>
      </p:cxnSp>
      <p:grpSp>
        <p:nvGrpSpPr>
          <p:cNvPr id="323" name="Google Shape;323;p47"/>
          <p:cNvGrpSpPr/>
          <p:nvPr/>
        </p:nvGrpSpPr>
        <p:grpSpPr>
          <a:xfrm>
            <a:off x="929899" y="2948503"/>
            <a:ext cx="3432826" cy="386100"/>
            <a:chOff x="1239865" y="4365289"/>
            <a:chExt cx="4577101" cy="514800"/>
          </a:xfrm>
        </p:grpSpPr>
        <p:sp>
          <p:nvSpPr>
            <p:cNvPr id="324" name="Google Shape;324;p47"/>
            <p:cNvSpPr/>
            <p:nvPr/>
          </p:nvSpPr>
          <p:spPr>
            <a:xfrm>
              <a:off x="1239865" y="4365289"/>
              <a:ext cx="4577100" cy="514800"/>
            </a:xfrm>
            <a:prstGeom prst="flowChartAlternateProcess">
              <a:avLst/>
            </a:prstGeom>
            <a:solidFill>
              <a:schemeClr val="dk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300" b="0" i="0" u="none" strike="noStrike" cap="none">
                <a:solidFill>
                  <a:schemeClr val="lt1"/>
                </a:solidFill>
                <a:latin typeface="Calibri"/>
                <a:ea typeface="Calibri"/>
                <a:cs typeface="Calibri"/>
                <a:sym typeface="Calibri"/>
              </a:endParaRPr>
            </a:p>
          </p:txBody>
        </p:sp>
        <p:sp>
          <p:nvSpPr>
            <p:cNvPr id="325" name="Google Shape;325;p47"/>
            <p:cNvSpPr txBox="1"/>
            <p:nvPr/>
          </p:nvSpPr>
          <p:spPr>
            <a:xfrm>
              <a:off x="1239866" y="4374240"/>
              <a:ext cx="4577100" cy="496800"/>
            </a:xfrm>
            <a:prstGeom prst="rect">
              <a:avLst/>
            </a:prstGeom>
            <a:noFill/>
            <a:ln>
              <a:noFill/>
            </a:ln>
          </p:spPr>
          <p:txBody>
            <a:bodyPr spcFirstLastPara="1" wrap="square" lIns="48975" tIns="24475" rIns="48975" bIns="24475" anchor="ctr" anchorCtr="0">
              <a:spAutoFit/>
            </a:bodyPr>
            <a:lstStyle/>
            <a:p>
              <a:pPr marL="0" marR="0" lvl="0" indent="0" algn="ctr" rtl="0">
                <a:spcBef>
                  <a:spcPts val="0"/>
                </a:spcBef>
                <a:spcAft>
                  <a:spcPts val="0"/>
                </a:spcAft>
                <a:buNone/>
              </a:pPr>
              <a:r>
                <a:rPr lang="fr" sz="2100" b="1" i="0" u="none" strike="noStrike" cap="none">
                  <a:solidFill>
                    <a:schemeClr val="lt1"/>
                  </a:solidFill>
                  <a:latin typeface="Arial"/>
                  <a:ea typeface="Arial"/>
                  <a:cs typeface="Arial"/>
                  <a:sym typeface="Arial"/>
                </a:rPr>
                <a:t>Management Document</a:t>
              </a:r>
              <a:endParaRPr sz="700"/>
            </a:p>
          </p:txBody>
        </p:sp>
      </p:grpSp>
      <p:sp>
        <p:nvSpPr>
          <p:cNvPr id="326" name="Google Shape;326;p47"/>
          <p:cNvSpPr>
            <a:spLocks noGrp="1"/>
          </p:cNvSpPr>
          <p:nvPr>
            <p:ph type="title" idx="4294967295"/>
          </p:nvPr>
        </p:nvSpPr>
        <p:spPr>
          <a:xfrm>
            <a:off x="898969" y="2948501"/>
            <a:ext cx="3432600" cy="386100"/>
          </a:xfrm>
          <a:prstGeom prst="roundRect">
            <a:avLst>
              <a:gd name="adj" fmla="val 16667"/>
            </a:avLst>
          </a:prstGeom>
          <a:solidFill>
            <a:schemeClr val="dk1"/>
          </a:solidFill>
          <a:ln>
            <a:noFill/>
          </a:ln>
        </p:spPr>
        <p:txBody>
          <a:bodyPr spcFirstLastPara="1" wrap="square" lIns="48975" tIns="24475" rIns="48975" bIns="24475" anchor="ctr" anchorCtr="0">
            <a:noAutofit/>
          </a:bodyPr>
          <a:lstStyle/>
          <a:p>
            <a:pPr marL="0" lvl="0" indent="0" algn="ctr" rtl="0">
              <a:lnSpc>
                <a:spcPct val="90000"/>
              </a:lnSpc>
              <a:spcBef>
                <a:spcPts val="0"/>
              </a:spcBef>
              <a:spcAft>
                <a:spcPts val="0"/>
              </a:spcAft>
              <a:buClr>
                <a:schemeClr val="lt1"/>
              </a:buClr>
              <a:buSzPts val="2100"/>
              <a:buFont typeface="Corbel"/>
              <a:buNone/>
            </a:pPr>
            <a:r>
              <a:rPr lang="fr" sz="2100" b="1" dirty="0">
                <a:solidFill>
                  <a:schemeClr val="lt1"/>
                </a:solidFill>
              </a:rPr>
              <a:t>A - </a:t>
            </a:r>
            <a:r>
              <a:rPr lang="fr" sz="2100" b="1" dirty="0">
                <a:solidFill>
                  <a:schemeClr val="lt1"/>
                </a:solidFill>
                <a:latin typeface="Corbel"/>
                <a:ea typeface="Corbel"/>
                <a:cs typeface="Corbel"/>
                <a:sym typeface="Corbel"/>
              </a:rPr>
              <a:t>Overall vehicle concept</a:t>
            </a:r>
            <a:endParaRPr dirty="0">
              <a:solidFill>
                <a:schemeClr val="lt1"/>
              </a:solidFill>
            </a:endParaRPr>
          </a:p>
        </p:txBody>
      </p:sp>
      <p:sp>
        <p:nvSpPr>
          <p:cNvPr id="327" name="Google Shape;327;p47"/>
          <p:cNvSpPr txBox="1"/>
          <p:nvPr/>
        </p:nvSpPr>
        <p:spPr>
          <a:xfrm>
            <a:off x="1229725" y="3547425"/>
            <a:ext cx="2771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a:latin typeface="Corbel"/>
                <a:ea typeface="Corbel"/>
                <a:cs typeface="Corbel"/>
                <a:sym typeface="Corbel"/>
              </a:rPr>
              <a:t>Concept Class FSUK 23/07/2021</a:t>
            </a:r>
            <a:endParaRPr sz="1500">
              <a:latin typeface="Corbel"/>
              <a:ea typeface="Corbel"/>
              <a:cs typeface="Corbel"/>
              <a:sym typeface="Corbel"/>
            </a:endParaRPr>
          </a:p>
        </p:txBody>
      </p:sp>
      <p:pic>
        <p:nvPicPr>
          <p:cNvPr id="328" name="Google Shape;328;p47"/>
          <p:cNvPicPr preferRelativeResize="0"/>
          <p:nvPr/>
        </p:nvPicPr>
        <p:blipFill>
          <a:blip r:embed="rId4">
            <a:alphaModFix/>
          </a:blip>
          <a:stretch>
            <a:fillRect/>
          </a:stretch>
        </p:blipFill>
        <p:spPr>
          <a:xfrm>
            <a:off x="4990675" y="1000425"/>
            <a:ext cx="3778776" cy="3142499"/>
          </a:xfrm>
          <a:prstGeom prst="rect">
            <a:avLst/>
          </a:prstGeom>
          <a:noFill/>
          <a:ln>
            <a:noFill/>
          </a:ln>
        </p:spPr>
      </p:pic>
      <p:sp>
        <p:nvSpPr>
          <p:cNvPr id="2" name="Espace réservé du numéro de diapositive 1">
            <a:extLst>
              <a:ext uri="{FF2B5EF4-FFF2-40B4-BE49-F238E27FC236}">
                <a16:creationId xmlns:a16="http://schemas.microsoft.com/office/drawing/2014/main" id="{BAEA7443-633A-4511-B798-5C04A0124F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a:t>
            </a:fld>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5EC185-FA35-4D88-AC99-5EFFCE56F864}"/>
              </a:ext>
            </a:extLst>
          </p:cNvPr>
          <p:cNvSpPr>
            <a:spLocks noGrp="1"/>
          </p:cNvSpPr>
          <p:nvPr>
            <p:ph type="title"/>
          </p:nvPr>
        </p:nvSpPr>
        <p:spPr/>
        <p:txBody>
          <a:bodyPr/>
          <a:lstStyle/>
          <a:p>
            <a:r>
              <a:rPr lang="en-GB"/>
              <a:t>Powertrain</a:t>
            </a:r>
          </a:p>
        </p:txBody>
      </p:sp>
      <p:pic>
        <p:nvPicPr>
          <p:cNvPr id="4" name="Graphique 3">
            <a:extLst>
              <a:ext uri="{FF2B5EF4-FFF2-40B4-BE49-F238E27FC236}">
                <a16:creationId xmlns:a16="http://schemas.microsoft.com/office/drawing/2014/main" id="{6BEF11B5-0F93-4FF1-ABE8-0909800B32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5479" y="272702"/>
            <a:ext cx="6271587" cy="4436001"/>
          </a:xfrm>
          <a:prstGeom prst="rect">
            <a:avLst/>
          </a:prstGeom>
        </p:spPr>
      </p:pic>
      <p:cxnSp>
        <p:nvCxnSpPr>
          <p:cNvPr id="5" name="Connecteur droit avec flèche 4">
            <a:extLst>
              <a:ext uri="{FF2B5EF4-FFF2-40B4-BE49-F238E27FC236}">
                <a16:creationId xmlns:a16="http://schemas.microsoft.com/office/drawing/2014/main" id="{76038E80-1413-420F-8D39-75A07F0B1664}"/>
              </a:ext>
            </a:extLst>
          </p:cNvPr>
          <p:cNvCxnSpPr>
            <a:cxnSpLocks/>
            <a:stCxn id="6" idx="2"/>
          </p:cNvCxnSpPr>
          <p:nvPr/>
        </p:nvCxnSpPr>
        <p:spPr>
          <a:xfrm>
            <a:off x="2200201" y="1238431"/>
            <a:ext cx="1698988" cy="139135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6" name="ZoneTexte 5">
            <a:extLst>
              <a:ext uri="{FF2B5EF4-FFF2-40B4-BE49-F238E27FC236}">
                <a16:creationId xmlns:a16="http://schemas.microsoft.com/office/drawing/2014/main" id="{F6AB3DBE-9104-4985-A128-5DF8BF0BC64F}"/>
              </a:ext>
            </a:extLst>
          </p:cNvPr>
          <p:cNvSpPr txBox="1"/>
          <p:nvPr/>
        </p:nvSpPr>
        <p:spPr>
          <a:xfrm>
            <a:off x="925479" y="930654"/>
            <a:ext cx="2549443" cy="307777"/>
          </a:xfrm>
          <a:prstGeom prst="rect">
            <a:avLst/>
          </a:prstGeom>
          <a:noFill/>
        </p:spPr>
        <p:txBody>
          <a:bodyPr wrap="square" rtlCol="0">
            <a:spAutoFit/>
          </a:bodyPr>
          <a:lstStyle/>
          <a:p>
            <a:pPr algn="ctr"/>
            <a:r>
              <a:rPr lang="en-GB">
                <a:latin typeface="Corbel" panose="020B0503020204020204" pitchFamily="34" charset="0"/>
              </a:rPr>
              <a:t>One Motor EMRAX 228: 80 kW</a:t>
            </a:r>
          </a:p>
        </p:txBody>
      </p:sp>
      <p:cxnSp>
        <p:nvCxnSpPr>
          <p:cNvPr id="8" name="Connecteur droit avec flèche 7">
            <a:extLst>
              <a:ext uri="{FF2B5EF4-FFF2-40B4-BE49-F238E27FC236}">
                <a16:creationId xmlns:a16="http://schemas.microsoft.com/office/drawing/2014/main" id="{620D3D4D-E9A8-4326-8447-B5537312DE78}"/>
              </a:ext>
            </a:extLst>
          </p:cNvPr>
          <p:cNvCxnSpPr>
            <a:cxnSpLocks/>
            <a:stCxn id="9" idx="1"/>
          </p:cNvCxnSpPr>
          <p:nvPr/>
        </p:nvCxnSpPr>
        <p:spPr>
          <a:xfrm flipH="1" flipV="1">
            <a:off x="5769935" y="3174348"/>
            <a:ext cx="1230725" cy="33675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9" name="ZoneTexte 8">
            <a:extLst>
              <a:ext uri="{FF2B5EF4-FFF2-40B4-BE49-F238E27FC236}">
                <a16:creationId xmlns:a16="http://schemas.microsoft.com/office/drawing/2014/main" id="{E4452041-11CB-49CF-8B17-CD0EEB13307D}"/>
              </a:ext>
            </a:extLst>
          </p:cNvPr>
          <p:cNvSpPr txBox="1"/>
          <p:nvPr/>
        </p:nvSpPr>
        <p:spPr>
          <a:xfrm>
            <a:off x="7000660" y="3357212"/>
            <a:ext cx="1835049" cy="307777"/>
          </a:xfrm>
          <a:prstGeom prst="rect">
            <a:avLst/>
          </a:prstGeom>
          <a:noFill/>
        </p:spPr>
        <p:txBody>
          <a:bodyPr wrap="square" rtlCol="0">
            <a:spAutoFit/>
          </a:bodyPr>
          <a:lstStyle/>
          <a:p>
            <a:pPr algn="ctr"/>
            <a:r>
              <a:rPr lang="en-GB">
                <a:latin typeface="Corbel" panose="020B0503020204020204" pitchFamily="34" charset="0"/>
              </a:rPr>
              <a:t>Accumulator: 7.3 kWh</a:t>
            </a:r>
          </a:p>
        </p:txBody>
      </p:sp>
      <p:cxnSp>
        <p:nvCxnSpPr>
          <p:cNvPr id="11" name="Connecteur droit avec flèche 10">
            <a:extLst>
              <a:ext uri="{FF2B5EF4-FFF2-40B4-BE49-F238E27FC236}">
                <a16:creationId xmlns:a16="http://schemas.microsoft.com/office/drawing/2014/main" id="{73A8E60A-D6A6-4C09-9A9F-DDA178E4B0F2}"/>
              </a:ext>
            </a:extLst>
          </p:cNvPr>
          <p:cNvCxnSpPr>
            <a:cxnSpLocks/>
            <a:stCxn id="12" idx="1"/>
          </p:cNvCxnSpPr>
          <p:nvPr/>
        </p:nvCxnSpPr>
        <p:spPr>
          <a:xfrm flipH="1">
            <a:off x="5380076" y="1665474"/>
            <a:ext cx="1234642" cy="22712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2" name="ZoneTexte 11">
            <a:extLst>
              <a:ext uri="{FF2B5EF4-FFF2-40B4-BE49-F238E27FC236}">
                <a16:creationId xmlns:a16="http://schemas.microsoft.com/office/drawing/2014/main" id="{607B3A79-4599-4823-8E0C-598F82BBC5B8}"/>
              </a:ext>
            </a:extLst>
          </p:cNvPr>
          <p:cNvSpPr txBox="1"/>
          <p:nvPr/>
        </p:nvSpPr>
        <p:spPr>
          <a:xfrm>
            <a:off x="6614718" y="1511585"/>
            <a:ext cx="2063234" cy="307777"/>
          </a:xfrm>
          <a:prstGeom prst="rect">
            <a:avLst/>
          </a:prstGeom>
          <a:noFill/>
        </p:spPr>
        <p:txBody>
          <a:bodyPr wrap="square" rtlCol="0">
            <a:spAutoFit/>
          </a:bodyPr>
          <a:lstStyle/>
          <a:p>
            <a:pPr algn="ctr"/>
            <a:r>
              <a:rPr lang="en-GB">
                <a:latin typeface="Corbel" panose="020B0503020204020204" pitchFamily="34" charset="0"/>
              </a:rPr>
              <a:t>Inverter BAMOCAR D3</a:t>
            </a:r>
          </a:p>
        </p:txBody>
      </p:sp>
      <p:cxnSp>
        <p:nvCxnSpPr>
          <p:cNvPr id="13" name="Connecteur droit avec flèche 12">
            <a:extLst>
              <a:ext uri="{FF2B5EF4-FFF2-40B4-BE49-F238E27FC236}">
                <a16:creationId xmlns:a16="http://schemas.microsoft.com/office/drawing/2014/main" id="{1079C32F-4CB2-4B58-889D-A3CA1BEC6EEB}"/>
              </a:ext>
            </a:extLst>
          </p:cNvPr>
          <p:cNvCxnSpPr>
            <a:cxnSpLocks/>
            <a:stCxn id="14" idx="0"/>
          </p:cNvCxnSpPr>
          <p:nvPr/>
        </p:nvCxnSpPr>
        <p:spPr>
          <a:xfrm flipH="1" flipV="1">
            <a:off x="1564043" y="3253563"/>
            <a:ext cx="1031617" cy="119943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4" name="ZoneTexte 13">
            <a:extLst>
              <a:ext uri="{FF2B5EF4-FFF2-40B4-BE49-F238E27FC236}">
                <a16:creationId xmlns:a16="http://schemas.microsoft.com/office/drawing/2014/main" id="{0174CA12-7892-4679-BE0B-6741B213C3A5}"/>
              </a:ext>
            </a:extLst>
          </p:cNvPr>
          <p:cNvSpPr txBox="1"/>
          <p:nvPr/>
        </p:nvSpPr>
        <p:spPr>
          <a:xfrm>
            <a:off x="1564043" y="4452997"/>
            <a:ext cx="2063234" cy="307777"/>
          </a:xfrm>
          <a:prstGeom prst="rect">
            <a:avLst/>
          </a:prstGeom>
          <a:noFill/>
        </p:spPr>
        <p:txBody>
          <a:bodyPr wrap="square" rtlCol="0">
            <a:spAutoFit/>
          </a:bodyPr>
          <a:lstStyle/>
          <a:p>
            <a:pPr algn="ctr"/>
            <a:r>
              <a:rPr lang="en-GB">
                <a:latin typeface="Corbel" panose="020B0503020204020204" pitchFamily="34" charset="0"/>
              </a:rPr>
              <a:t>2 driven wheels</a:t>
            </a:r>
          </a:p>
        </p:txBody>
      </p:sp>
      <p:cxnSp>
        <p:nvCxnSpPr>
          <p:cNvPr id="15" name="Connecteur droit avec flèche 14">
            <a:extLst>
              <a:ext uri="{FF2B5EF4-FFF2-40B4-BE49-F238E27FC236}">
                <a16:creationId xmlns:a16="http://schemas.microsoft.com/office/drawing/2014/main" id="{C559500A-A562-4AAD-A4A7-37A5E7506243}"/>
              </a:ext>
            </a:extLst>
          </p:cNvPr>
          <p:cNvCxnSpPr>
            <a:cxnSpLocks/>
            <a:stCxn id="14" idx="0"/>
          </p:cNvCxnSpPr>
          <p:nvPr/>
        </p:nvCxnSpPr>
        <p:spPr>
          <a:xfrm flipV="1">
            <a:off x="2595660" y="4245186"/>
            <a:ext cx="3535797" cy="20781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5" name="Connecteur droit avec flèche 34">
            <a:extLst>
              <a:ext uri="{FF2B5EF4-FFF2-40B4-BE49-F238E27FC236}">
                <a16:creationId xmlns:a16="http://schemas.microsoft.com/office/drawing/2014/main" id="{BF0F1973-D7BE-4922-85B8-76EAE054E113}"/>
              </a:ext>
            </a:extLst>
          </p:cNvPr>
          <p:cNvCxnSpPr>
            <a:cxnSpLocks/>
            <a:stCxn id="36" idx="2"/>
          </p:cNvCxnSpPr>
          <p:nvPr/>
        </p:nvCxnSpPr>
        <p:spPr>
          <a:xfrm>
            <a:off x="1109779" y="2350544"/>
            <a:ext cx="1517826" cy="644197"/>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6" name="ZoneTexte 35">
            <a:extLst>
              <a:ext uri="{FF2B5EF4-FFF2-40B4-BE49-F238E27FC236}">
                <a16:creationId xmlns:a16="http://schemas.microsoft.com/office/drawing/2014/main" id="{EDA8EA99-C288-4607-98BB-793147082C96}"/>
              </a:ext>
            </a:extLst>
          </p:cNvPr>
          <p:cNvSpPr txBox="1"/>
          <p:nvPr/>
        </p:nvSpPr>
        <p:spPr>
          <a:xfrm>
            <a:off x="78162" y="2042767"/>
            <a:ext cx="2063234" cy="307777"/>
          </a:xfrm>
          <a:prstGeom prst="rect">
            <a:avLst/>
          </a:prstGeom>
          <a:noFill/>
        </p:spPr>
        <p:txBody>
          <a:bodyPr wrap="square" rtlCol="0">
            <a:spAutoFit/>
          </a:bodyPr>
          <a:lstStyle/>
          <a:p>
            <a:pPr algn="ctr"/>
            <a:r>
              <a:rPr lang="en-GB">
                <a:latin typeface="Corbel" panose="020B0503020204020204" pitchFamily="34" charset="0"/>
              </a:rPr>
              <a:t>Liquid Cooling system</a:t>
            </a:r>
          </a:p>
        </p:txBody>
      </p:sp>
      <p:sp>
        <p:nvSpPr>
          <p:cNvPr id="3" name="Espace réservé du numéro de diapositive 2">
            <a:extLst>
              <a:ext uri="{FF2B5EF4-FFF2-40B4-BE49-F238E27FC236}">
                <a16:creationId xmlns:a16="http://schemas.microsoft.com/office/drawing/2014/main" id="{9EB14069-35E0-48E7-B0E1-84EE92C40B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spTree>
    <p:extLst>
      <p:ext uri="{BB962C8B-B14F-4D97-AF65-F5344CB8AC3E}">
        <p14:creationId xmlns:p14="http://schemas.microsoft.com/office/powerpoint/2010/main" val="869063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pic>
        <p:nvPicPr>
          <p:cNvPr id="772" name="Google Shape;772;p92"/>
          <p:cNvPicPr preferRelativeResize="0"/>
          <p:nvPr/>
        </p:nvPicPr>
        <p:blipFill rotWithShape="1">
          <a:blip r:embed="rId3">
            <a:alphaModFix/>
          </a:blip>
          <a:srcRect t="7095" b="7104"/>
          <a:stretch/>
        </p:blipFill>
        <p:spPr>
          <a:xfrm>
            <a:off x="-1" y="-43498"/>
            <a:ext cx="9144000" cy="5230496"/>
          </a:xfrm>
          <a:prstGeom prst="rect">
            <a:avLst/>
          </a:prstGeom>
          <a:noFill/>
          <a:ln>
            <a:noFill/>
          </a:ln>
        </p:spPr>
      </p:pic>
      <p:sp>
        <p:nvSpPr>
          <p:cNvPr id="773" name="Google Shape;773;p92"/>
          <p:cNvSpPr txBox="1"/>
          <p:nvPr/>
        </p:nvSpPr>
        <p:spPr>
          <a:xfrm>
            <a:off x="0" y="738991"/>
            <a:ext cx="5254500" cy="1109400"/>
          </a:xfrm>
          <a:prstGeom prst="rect">
            <a:avLst/>
          </a:prstGeom>
          <a:solidFill>
            <a:srgbClr val="FF0000">
              <a:alpha val="57650"/>
            </a:srgbClr>
          </a:solidFill>
          <a:ln>
            <a:noFill/>
          </a:ln>
        </p:spPr>
        <p:txBody>
          <a:bodyPr spcFirstLastPara="1" wrap="square" lIns="48975" tIns="24475" rIns="48975" bIns="24475" anchor="ctr" anchorCtr="0">
            <a:noAutofit/>
          </a:bodyPr>
          <a:lstStyle/>
          <a:p>
            <a:pPr marL="0" marR="0" lvl="0" indent="0" algn="ctr" rtl="0">
              <a:lnSpc>
                <a:spcPct val="100000"/>
              </a:lnSpc>
              <a:spcBef>
                <a:spcPts val="0"/>
              </a:spcBef>
              <a:spcAft>
                <a:spcPts val="0"/>
              </a:spcAft>
              <a:buClr>
                <a:srgbClr val="000000"/>
              </a:buClr>
              <a:buSzPts val="6200"/>
              <a:buFont typeface="Arial"/>
              <a:buNone/>
            </a:pPr>
            <a:r>
              <a:rPr lang="fr" sz="4800" b="1" dirty="0">
                <a:solidFill>
                  <a:schemeClr val="lt1"/>
                </a:solidFill>
                <a:latin typeface="Calibri"/>
                <a:ea typeface="Calibri"/>
                <a:cs typeface="Calibri"/>
                <a:sym typeface="Calibri"/>
              </a:rPr>
              <a:t>Overview</a:t>
            </a:r>
            <a:endParaRPr sz="4800" b="1" i="0" u="none" strike="noStrike" cap="none" dirty="0">
              <a:solidFill>
                <a:schemeClr val="lt1"/>
              </a:solidFill>
              <a:latin typeface="Calibri"/>
              <a:ea typeface="Calibri"/>
              <a:cs typeface="Calibri"/>
              <a:sym typeface="Calibri"/>
            </a:endParaRPr>
          </a:p>
        </p:txBody>
      </p:sp>
      <p:sp>
        <p:nvSpPr>
          <p:cNvPr id="2" name="Espace réservé du numéro de diapositive 1">
            <a:extLst>
              <a:ext uri="{FF2B5EF4-FFF2-40B4-BE49-F238E27FC236}">
                <a16:creationId xmlns:a16="http://schemas.microsoft.com/office/drawing/2014/main" id="{371E6661-0DDD-4940-9DB1-D97FBEBB49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5"/>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dirty="0"/>
              <a:t>Mass schedule</a:t>
            </a:r>
            <a:endParaRPr dirty="0"/>
          </a:p>
        </p:txBody>
      </p:sp>
      <p:pic>
        <p:nvPicPr>
          <p:cNvPr id="379" name="Google Shape;379;p55" title="VALKYRIZ - MASS"/>
          <p:cNvPicPr preferRelativeResize="0"/>
          <p:nvPr/>
        </p:nvPicPr>
        <p:blipFill>
          <a:blip r:embed="rId3">
            <a:alphaModFix/>
          </a:blip>
          <a:stretch>
            <a:fillRect/>
          </a:stretch>
        </p:blipFill>
        <p:spPr>
          <a:xfrm>
            <a:off x="1428325" y="769514"/>
            <a:ext cx="5762625" cy="3552825"/>
          </a:xfrm>
          <a:prstGeom prst="rect">
            <a:avLst/>
          </a:prstGeom>
          <a:noFill/>
          <a:ln>
            <a:noFill/>
          </a:ln>
        </p:spPr>
      </p:pic>
      <p:sp>
        <p:nvSpPr>
          <p:cNvPr id="2" name="ZoneTexte 1">
            <a:extLst>
              <a:ext uri="{FF2B5EF4-FFF2-40B4-BE49-F238E27FC236}">
                <a16:creationId xmlns:a16="http://schemas.microsoft.com/office/drawing/2014/main" id="{75EC6354-D450-4F7E-95B1-EBEE983C2742}"/>
              </a:ext>
            </a:extLst>
          </p:cNvPr>
          <p:cNvSpPr txBox="1"/>
          <p:nvPr/>
        </p:nvSpPr>
        <p:spPr>
          <a:xfrm>
            <a:off x="3288911" y="4243157"/>
            <a:ext cx="2041451" cy="307777"/>
          </a:xfrm>
          <a:prstGeom prst="rect">
            <a:avLst/>
          </a:prstGeom>
          <a:noFill/>
        </p:spPr>
        <p:txBody>
          <a:bodyPr wrap="square" rtlCol="0">
            <a:spAutoFit/>
          </a:bodyPr>
          <a:lstStyle/>
          <a:p>
            <a:pPr algn="ctr"/>
            <a:r>
              <a:rPr lang="fr-FR" dirty="0">
                <a:latin typeface="Corbel" panose="020B0503020204020204" pitchFamily="34" charset="0"/>
              </a:rPr>
              <a:t>Total mass: </a:t>
            </a:r>
            <a:r>
              <a:rPr lang="fr-FR" b="1" dirty="0">
                <a:latin typeface="Corbel" panose="020B0503020204020204" pitchFamily="34" charset="0"/>
              </a:rPr>
              <a:t>218</a:t>
            </a:r>
            <a:r>
              <a:rPr lang="fr-FR" dirty="0">
                <a:latin typeface="Corbel" panose="020B0503020204020204" pitchFamily="34" charset="0"/>
              </a:rPr>
              <a:t> </a:t>
            </a:r>
            <a:r>
              <a:rPr lang="fr-FR" b="1" dirty="0">
                <a:latin typeface="Corbel" panose="020B0503020204020204" pitchFamily="34" charset="0"/>
              </a:rPr>
              <a:t>kg</a:t>
            </a:r>
          </a:p>
        </p:txBody>
      </p:sp>
      <p:sp>
        <p:nvSpPr>
          <p:cNvPr id="3" name="Espace réservé du numéro de diapositive 2">
            <a:extLst>
              <a:ext uri="{FF2B5EF4-FFF2-40B4-BE49-F238E27FC236}">
                <a16:creationId xmlns:a16="http://schemas.microsoft.com/office/drawing/2014/main" id="{C9EA20FA-0294-499B-9F08-678B088CF6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6"/>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en-GB"/>
              <a:t>Cost schedule</a:t>
            </a:r>
          </a:p>
        </p:txBody>
      </p:sp>
      <p:pic>
        <p:nvPicPr>
          <p:cNvPr id="386" name="Google Shape;386;p56" title="Cost Schedule: bought parts"/>
          <p:cNvPicPr preferRelativeResize="0"/>
          <p:nvPr/>
        </p:nvPicPr>
        <p:blipFill>
          <a:blip r:embed="rId3">
            <a:alphaModFix/>
          </a:blip>
          <a:stretch>
            <a:fillRect/>
          </a:stretch>
        </p:blipFill>
        <p:spPr>
          <a:xfrm>
            <a:off x="21264" y="604702"/>
            <a:ext cx="4744775" cy="2815475"/>
          </a:xfrm>
          <a:prstGeom prst="rect">
            <a:avLst/>
          </a:prstGeom>
          <a:noFill/>
          <a:ln>
            <a:solidFill>
              <a:schemeClr val="tx1"/>
            </a:solidFill>
          </a:ln>
        </p:spPr>
      </p:pic>
      <p:pic>
        <p:nvPicPr>
          <p:cNvPr id="387" name="Google Shape;387;p56" title="Cost Schedule: made parts"/>
          <p:cNvPicPr preferRelativeResize="0"/>
          <p:nvPr/>
        </p:nvPicPr>
        <p:blipFill>
          <a:blip r:embed="rId4">
            <a:alphaModFix/>
          </a:blip>
          <a:stretch>
            <a:fillRect/>
          </a:stretch>
        </p:blipFill>
        <p:spPr>
          <a:xfrm>
            <a:off x="4153214" y="1833917"/>
            <a:ext cx="4945825" cy="2934800"/>
          </a:xfrm>
          <a:prstGeom prst="rect">
            <a:avLst/>
          </a:prstGeom>
          <a:noFill/>
          <a:ln>
            <a:solidFill>
              <a:schemeClr val="tx1"/>
            </a:solidFill>
          </a:ln>
        </p:spPr>
      </p:pic>
      <p:sp>
        <p:nvSpPr>
          <p:cNvPr id="6" name="ZoneTexte 5">
            <a:extLst>
              <a:ext uri="{FF2B5EF4-FFF2-40B4-BE49-F238E27FC236}">
                <a16:creationId xmlns:a16="http://schemas.microsoft.com/office/drawing/2014/main" id="{EAB81C49-6F55-479E-8866-AF06E96EEA1F}"/>
              </a:ext>
            </a:extLst>
          </p:cNvPr>
          <p:cNvSpPr txBox="1"/>
          <p:nvPr/>
        </p:nvSpPr>
        <p:spPr>
          <a:xfrm>
            <a:off x="772632" y="4397148"/>
            <a:ext cx="2736017" cy="307777"/>
          </a:xfrm>
          <a:prstGeom prst="rect">
            <a:avLst/>
          </a:prstGeom>
          <a:noFill/>
        </p:spPr>
        <p:txBody>
          <a:bodyPr wrap="square" rtlCol="0">
            <a:spAutoFit/>
          </a:bodyPr>
          <a:lstStyle/>
          <a:p>
            <a:pPr algn="ctr"/>
            <a:r>
              <a:rPr lang="en-GB">
                <a:latin typeface="Corbel" panose="020B0503020204020204" pitchFamily="34" charset="0"/>
              </a:rPr>
              <a:t>Total cost: </a:t>
            </a:r>
            <a:r>
              <a:rPr lang="en-GB" b="1">
                <a:latin typeface="Corbel" panose="020B0503020204020204" pitchFamily="34" charset="0"/>
              </a:rPr>
              <a:t>97250 € all taxes incl.</a:t>
            </a:r>
          </a:p>
        </p:txBody>
      </p:sp>
      <p:sp>
        <p:nvSpPr>
          <p:cNvPr id="2" name="Espace réservé du numéro de diapositive 1">
            <a:extLst>
              <a:ext uri="{FF2B5EF4-FFF2-40B4-BE49-F238E27FC236}">
                <a16:creationId xmlns:a16="http://schemas.microsoft.com/office/drawing/2014/main" id="{DCE14070-F198-450E-A2F2-0127BC7A57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57"/>
          <p:cNvPicPr preferRelativeResize="0"/>
          <p:nvPr/>
        </p:nvPicPr>
        <p:blipFill rotWithShape="1">
          <a:blip r:embed="rId3">
            <a:alphaModFix/>
          </a:blip>
          <a:srcRect t="7110" b="7110"/>
          <a:stretch/>
        </p:blipFill>
        <p:spPr>
          <a:xfrm>
            <a:off x="-1" y="-43498"/>
            <a:ext cx="9144003" cy="5230492"/>
          </a:xfrm>
          <a:prstGeom prst="rect">
            <a:avLst/>
          </a:prstGeom>
          <a:noFill/>
          <a:ln>
            <a:noFill/>
          </a:ln>
        </p:spPr>
      </p:pic>
      <p:sp>
        <p:nvSpPr>
          <p:cNvPr id="393" name="Google Shape;393;p57"/>
          <p:cNvSpPr txBox="1"/>
          <p:nvPr/>
        </p:nvSpPr>
        <p:spPr>
          <a:xfrm>
            <a:off x="0" y="738992"/>
            <a:ext cx="5254500" cy="1109400"/>
          </a:xfrm>
          <a:prstGeom prst="rect">
            <a:avLst/>
          </a:prstGeom>
          <a:solidFill>
            <a:srgbClr val="FF0000">
              <a:alpha val="58430"/>
            </a:srgbClr>
          </a:solidFill>
          <a:ln>
            <a:noFill/>
          </a:ln>
        </p:spPr>
        <p:txBody>
          <a:bodyPr spcFirstLastPara="1" wrap="square" lIns="48975" tIns="24475" rIns="48975" bIns="24475" anchor="ctr" anchorCtr="0">
            <a:noAutofit/>
          </a:bodyPr>
          <a:lstStyle/>
          <a:p>
            <a:pPr marL="0" marR="0" lvl="0" indent="0" algn="ctr" rtl="0">
              <a:lnSpc>
                <a:spcPct val="100000"/>
              </a:lnSpc>
              <a:spcBef>
                <a:spcPts val="0"/>
              </a:spcBef>
              <a:spcAft>
                <a:spcPts val="0"/>
              </a:spcAft>
              <a:buClr>
                <a:srgbClr val="000000"/>
              </a:buClr>
              <a:buSzPts val="6200"/>
              <a:buFont typeface="Arial"/>
              <a:buNone/>
            </a:pPr>
            <a:r>
              <a:rPr lang="fr" sz="4800" b="1" dirty="0">
                <a:solidFill>
                  <a:schemeClr val="lt1"/>
                </a:solidFill>
                <a:latin typeface="Corbel" panose="020B0503020204020204" pitchFamily="34" charset="0"/>
                <a:ea typeface="Calibri"/>
                <a:cs typeface="Calibri"/>
                <a:sym typeface="Calibri"/>
              </a:rPr>
              <a:t>Appendices</a:t>
            </a:r>
            <a:endParaRPr sz="400" b="0" i="0" u="none" strike="noStrike" cap="none" dirty="0">
              <a:solidFill>
                <a:srgbClr val="000000"/>
              </a:solidFill>
              <a:latin typeface="Corbel" panose="020B0503020204020204" pitchFamily="34" charset="0"/>
              <a:sym typeface="Arial"/>
            </a:endParaRPr>
          </a:p>
        </p:txBody>
      </p:sp>
      <p:sp>
        <p:nvSpPr>
          <p:cNvPr id="396" name="Google Shape;396;p57"/>
          <p:cNvSpPr txBox="1">
            <a:spLocks noGrp="1"/>
          </p:cNvSpPr>
          <p:nvPr>
            <p:ph type="sldNum" idx="12"/>
          </p:nvPr>
        </p:nvSpPr>
        <p:spPr>
          <a:xfrm>
            <a:off x="8556784" y="4749851"/>
            <a:ext cx="548700" cy="393900"/>
          </a:xfrm>
          <a:prstGeom prst="rect">
            <a:avLst/>
          </a:prstGeom>
          <a:noFill/>
          <a:ln>
            <a:noFill/>
          </a:ln>
        </p:spPr>
        <p:txBody>
          <a:bodyPr spcFirstLastPara="1" wrap="square" lIns="83800" tIns="41900" rIns="83800" bIns="41900" anchor="t" anchorCtr="0">
            <a:noAutofit/>
          </a:bodyPr>
          <a:lstStyle/>
          <a:p>
            <a:pPr marL="0" lvl="0" indent="0" algn="r" rtl="0">
              <a:lnSpc>
                <a:spcPct val="100000"/>
              </a:lnSpc>
              <a:spcBef>
                <a:spcPts val="0"/>
              </a:spcBef>
              <a:spcAft>
                <a:spcPts val="0"/>
              </a:spcAft>
              <a:buSzPts val="2000"/>
              <a:buNone/>
            </a:pPr>
            <a:fld id="{00000000-1234-1234-1234-123412341234}" type="slidenum">
              <a:rPr lang="fr"/>
              <a:t>14</a:t>
            </a:fld>
            <a:endParaRPr/>
          </a:p>
        </p:txBody>
      </p:sp>
      <p:sp>
        <p:nvSpPr>
          <p:cNvPr id="397" name="Google Shape;397;p57"/>
          <p:cNvSpPr txBox="1"/>
          <p:nvPr/>
        </p:nvSpPr>
        <p:spPr>
          <a:xfrm>
            <a:off x="0" y="0"/>
            <a:ext cx="3000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b="1">
                <a:solidFill>
                  <a:schemeClr val="dk1"/>
                </a:solidFill>
                <a:latin typeface="Calibri"/>
                <a:ea typeface="Calibri"/>
                <a:cs typeface="Calibri"/>
                <a:sym typeface="Calibri"/>
              </a:rPr>
              <a:t>XXh - XXh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026C31-48A4-43D4-856A-92FCC3681EA1}"/>
              </a:ext>
            </a:extLst>
          </p:cNvPr>
          <p:cNvSpPr>
            <a:spLocks noGrp="1"/>
          </p:cNvSpPr>
          <p:nvPr>
            <p:ph type="title"/>
          </p:nvPr>
        </p:nvSpPr>
        <p:spPr/>
        <p:txBody>
          <a:bodyPr/>
          <a:lstStyle/>
          <a:p>
            <a:r>
              <a:rPr lang="fr-FR" dirty="0"/>
              <a:t>Front suspension: Top </a:t>
            </a:r>
            <a:r>
              <a:rPr lang="fr-FR" dirty="0" err="1"/>
              <a:t>View</a:t>
            </a:r>
            <a:endParaRPr lang="fr-FR" dirty="0"/>
          </a:p>
        </p:txBody>
      </p:sp>
      <p:pic>
        <p:nvPicPr>
          <p:cNvPr id="5" name="Graphique 4">
            <a:extLst>
              <a:ext uri="{FF2B5EF4-FFF2-40B4-BE49-F238E27FC236}">
                <a16:creationId xmlns:a16="http://schemas.microsoft.com/office/drawing/2014/main" id="{7143F6B3-A158-40D7-9743-38AC0937B07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2928" t="18743" r="11570" b="20069"/>
          <a:stretch/>
        </p:blipFill>
        <p:spPr>
          <a:xfrm>
            <a:off x="836230" y="851619"/>
            <a:ext cx="7258691" cy="4160874"/>
          </a:xfrm>
          <a:prstGeom prst="rect">
            <a:avLst/>
          </a:prstGeom>
        </p:spPr>
      </p:pic>
      <p:sp>
        <p:nvSpPr>
          <p:cNvPr id="3" name="Espace réservé du numéro de diapositive 2">
            <a:extLst>
              <a:ext uri="{FF2B5EF4-FFF2-40B4-BE49-F238E27FC236}">
                <a16:creationId xmlns:a16="http://schemas.microsoft.com/office/drawing/2014/main" id="{A116743F-EBD8-44D7-9891-104AE7D466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Tree>
    <p:extLst>
      <p:ext uri="{BB962C8B-B14F-4D97-AF65-F5344CB8AC3E}">
        <p14:creationId xmlns:p14="http://schemas.microsoft.com/office/powerpoint/2010/main" val="4203712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2961F5-3F5A-41FF-A302-0F9C5B3CE4DC}"/>
              </a:ext>
            </a:extLst>
          </p:cNvPr>
          <p:cNvSpPr>
            <a:spLocks noGrp="1"/>
          </p:cNvSpPr>
          <p:nvPr>
            <p:ph type="title"/>
          </p:nvPr>
        </p:nvSpPr>
        <p:spPr/>
        <p:txBody>
          <a:bodyPr/>
          <a:lstStyle/>
          <a:p>
            <a:r>
              <a:rPr lang="fr-FR" dirty="0"/>
              <a:t>Rear suspension: Top </a:t>
            </a:r>
            <a:r>
              <a:rPr lang="fr-FR" dirty="0" err="1"/>
              <a:t>View</a:t>
            </a:r>
            <a:endParaRPr lang="fr-FR" dirty="0"/>
          </a:p>
        </p:txBody>
      </p:sp>
      <p:pic>
        <p:nvPicPr>
          <p:cNvPr id="5" name="Graphique 4">
            <a:extLst>
              <a:ext uri="{FF2B5EF4-FFF2-40B4-BE49-F238E27FC236}">
                <a16:creationId xmlns:a16="http://schemas.microsoft.com/office/drawing/2014/main" id="{1316BF15-9AF7-4D23-8A9C-9F09857745E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21775" b="23790"/>
          <a:stretch/>
        </p:blipFill>
        <p:spPr>
          <a:xfrm>
            <a:off x="305860" y="939088"/>
            <a:ext cx="8480610" cy="3265324"/>
          </a:xfrm>
          <a:prstGeom prst="rect">
            <a:avLst/>
          </a:prstGeom>
        </p:spPr>
      </p:pic>
      <p:sp>
        <p:nvSpPr>
          <p:cNvPr id="3" name="Espace réservé du numéro de diapositive 2">
            <a:extLst>
              <a:ext uri="{FF2B5EF4-FFF2-40B4-BE49-F238E27FC236}">
                <a16:creationId xmlns:a16="http://schemas.microsoft.com/office/drawing/2014/main" id="{7922C363-E8FA-4F3A-84BE-DD318D514F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spTree>
    <p:extLst>
      <p:ext uri="{BB962C8B-B14F-4D97-AF65-F5344CB8AC3E}">
        <p14:creationId xmlns:p14="http://schemas.microsoft.com/office/powerpoint/2010/main" val="750157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65F0E5-3FE4-4B32-BCB2-827D0D08B3B8}"/>
              </a:ext>
            </a:extLst>
          </p:cNvPr>
          <p:cNvSpPr>
            <a:spLocks noGrp="1"/>
          </p:cNvSpPr>
          <p:nvPr>
            <p:ph type="title"/>
          </p:nvPr>
        </p:nvSpPr>
        <p:spPr/>
        <p:txBody>
          <a:bodyPr/>
          <a:lstStyle/>
          <a:p>
            <a:r>
              <a:rPr lang="fr-FR" dirty="0"/>
              <a:t>Rear suspension system</a:t>
            </a:r>
          </a:p>
        </p:txBody>
      </p:sp>
      <p:pic>
        <p:nvPicPr>
          <p:cNvPr id="5" name="Graphique 4">
            <a:extLst>
              <a:ext uri="{FF2B5EF4-FFF2-40B4-BE49-F238E27FC236}">
                <a16:creationId xmlns:a16="http://schemas.microsoft.com/office/drawing/2014/main" id="{CEBD84BC-A415-4E6C-A68B-2DFC159820E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2404" b="16131"/>
          <a:stretch/>
        </p:blipFill>
        <p:spPr>
          <a:xfrm>
            <a:off x="262682" y="701748"/>
            <a:ext cx="8225407" cy="4157801"/>
          </a:xfrm>
          <a:prstGeom prst="rect">
            <a:avLst/>
          </a:prstGeom>
        </p:spPr>
      </p:pic>
      <p:sp>
        <p:nvSpPr>
          <p:cNvPr id="3" name="Espace réservé du numéro de diapositive 2">
            <a:extLst>
              <a:ext uri="{FF2B5EF4-FFF2-40B4-BE49-F238E27FC236}">
                <a16:creationId xmlns:a16="http://schemas.microsoft.com/office/drawing/2014/main" id="{3757F202-93F5-4064-9720-E919E260EA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spTree>
    <p:extLst>
      <p:ext uri="{BB962C8B-B14F-4D97-AF65-F5344CB8AC3E}">
        <p14:creationId xmlns:p14="http://schemas.microsoft.com/office/powerpoint/2010/main" val="3456321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2C1B99-D6E1-49DE-A25F-A1BA60CC6D2E}"/>
              </a:ext>
            </a:extLst>
          </p:cNvPr>
          <p:cNvSpPr>
            <a:spLocks noGrp="1"/>
          </p:cNvSpPr>
          <p:nvPr>
            <p:ph type="title"/>
          </p:nvPr>
        </p:nvSpPr>
        <p:spPr/>
        <p:txBody>
          <a:bodyPr/>
          <a:lstStyle/>
          <a:p>
            <a:r>
              <a:rPr lang="en-US"/>
              <a:t>Powertrain integrated into the Frame</a:t>
            </a:r>
          </a:p>
        </p:txBody>
      </p:sp>
      <p:pic>
        <p:nvPicPr>
          <p:cNvPr id="5" name="Graphique 4">
            <a:extLst>
              <a:ext uri="{FF2B5EF4-FFF2-40B4-BE49-F238E27FC236}">
                <a16:creationId xmlns:a16="http://schemas.microsoft.com/office/drawing/2014/main" id="{239649F6-BD30-4CD0-9CA9-8EEB2044D50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0543" r="20866"/>
          <a:stretch/>
        </p:blipFill>
        <p:spPr>
          <a:xfrm>
            <a:off x="2048540" y="313066"/>
            <a:ext cx="4380614" cy="4517368"/>
          </a:xfrm>
          <a:prstGeom prst="rect">
            <a:avLst/>
          </a:prstGeom>
        </p:spPr>
      </p:pic>
      <p:sp>
        <p:nvSpPr>
          <p:cNvPr id="3" name="Espace réservé du numéro de diapositive 2">
            <a:extLst>
              <a:ext uri="{FF2B5EF4-FFF2-40B4-BE49-F238E27FC236}">
                <a16:creationId xmlns:a16="http://schemas.microsoft.com/office/drawing/2014/main" id="{0EA58BE0-7AC8-414E-9B19-0CF314734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spTree>
    <p:extLst>
      <p:ext uri="{BB962C8B-B14F-4D97-AF65-F5344CB8AC3E}">
        <p14:creationId xmlns:p14="http://schemas.microsoft.com/office/powerpoint/2010/main" val="4106931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122360-A5DE-4295-9408-BACB7BDD8438}"/>
              </a:ext>
            </a:extLst>
          </p:cNvPr>
          <p:cNvSpPr>
            <a:spLocks noGrp="1"/>
          </p:cNvSpPr>
          <p:nvPr>
            <p:ph type="title"/>
          </p:nvPr>
        </p:nvSpPr>
        <p:spPr/>
        <p:txBody>
          <a:bodyPr/>
          <a:lstStyle/>
          <a:p>
            <a:r>
              <a:rPr lang="fr-FR" dirty="0"/>
              <a:t>Frame</a:t>
            </a:r>
          </a:p>
        </p:txBody>
      </p:sp>
      <p:pic>
        <p:nvPicPr>
          <p:cNvPr id="5" name="Graphique 4">
            <a:extLst>
              <a:ext uri="{FF2B5EF4-FFF2-40B4-BE49-F238E27FC236}">
                <a16:creationId xmlns:a16="http://schemas.microsoft.com/office/drawing/2014/main" id="{2ED636C4-CDB7-4D7E-9331-0378DD11272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2843" t="6615" r="5648" b="27098"/>
          <a:stretch/>
        </p:blipFill>
        <p:spPr>
          <a:xfrm>
            <a:off x="1502735" y="329363"/>
            <a:ext cx="5883348" cy="4484773"/>
          </a:xfrm>
          <a:prstGeom prst="rect">
            <a:avLst/>
          </a:prstGeom>
        </p:spPr>
      </p:pic>
      <p:sp>
        <p:nvSpPr>
          <p:cNvPr id="3" name="Espace réservé du numéro de diapositive 2">
            <a:extLst>
              <a:ext uri="{FF2B5EF4-FFF2-40B4-BE49-F238E27FC236}">
                <a16:creationId xmlns:a16="http://schemas.microsoft.com/office/drawing/2014/main" id="{69E2313D-5117-4F0F-8447-FD96038CDD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a:t>
            </a:fld>
            <a:endParaRPr lang="en-GB"/>
          </a:p>
        </p:txBody>
      </p:sp>
    </p:spTree>
    <p:extLst>
      <p:ext uri="{BB962C8B-B14F-4D97-AF65-F5344CB8AC3E}">
        <p14:creationId xmlns:p14="http://schemas.microsoft.com/office/powerpoint/2010/main" val="1451330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9"/>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dirty="0"/>
              <a:t>Objectives</a:t>
            </a:r>
            <a:endParaRPr dirty="0">
              <a:latin typeface="Corbel"/>
              <a:ea typeface="Corbel"/>
              <a:cs typeface="Corbel"/>
              <a:sym typeface="Corbel"/>
            </a:endParaRPr>
          </a:p>
        </p:txBody>
      </p:sp>
      <p:sp>
        <p:nvSpPr>
          <p:cNvPr id="2" name="ZoneTexte 1">
            <a:extLst>
              <a:ext uri="{FF2B5EF4-FFF2-40B4-BE49-F238E27FC236}">
                <a16:creationId xmlns:a16="http://schemas.microsoft.com/office/drawing/2014/main" id="{0B3B364D-7C0D-4321-85E2-AD9C8FCDF4E5}"/>
              </a:ext>
            </a:extLst>
          </p:cNvPr>
          <p:cNvSpPr txBox="1"/>
          <p:nvPr/>
        </p:nvSpPr>
        <p:spPr>
          <a:xfrm>
            <a:off x="903707" y="762754"/>
            <a:ext cx="7332982" cy="830997"/>
          </a:xfrm>
          <a:prstGeom prst="rect">
            <a:avLst/>
          </a:prstGeom>
          <a:noFill/>
        </p:spPr>
        <p:txBody>
          <a:bodyPr wrap="square" rtlCol="0">
            <a:spAutoFit/>
          </a:bodyPr>
          <a:lstStyle/>
          <a:p>
            <a:pPr algn="ctr"/>
            <a:r>
              <a:rPr lang="en-GB" sz="1800" dirty="0">
                <a:latin typeface="Corbel" panose="020B0503020204020204" pitchFamily="34" charset="0"/>
              </a:rPr>
              <a:t>1st electric vehicle: Pass the </a:t>
            </a:r>
            <a:r>
              <a:rPr lang="en-GB" sz="1800" b="1" dirty="0">
                <a:latin typeface="Corbel" panose="020B0503020204020204" pitchFamily="34" charset="0"/>
              </a:rPr>
              <a:t>Scrutineering</a:t>
            </a:r>
            <a:r>
              <a:rPr lang="en-GB" sz="1800" dirty="0">
                <a:latin typeface="Corbel" panose="020B0503020204020204" pitchFamily="34" charset="0"/>
              </a:rPr>
              <a:t> + </a:t>
            </a:r>
            <a:r>
              <a:rPr lang="en-GB" sz="1800" b="1" dirty="0">
                <a:latin typeface="Corbel" panose="020B0503020204020204" pitchFamily="34" charset="0"/>
              </a:rPr>
              <a:t>Finish</a:t>
            </a:r>
            <a:r>
              <a:rPr lang="en-GB" sz="1800" dirty="0">
                <a:latin typeface="Corbel" panose="020B0503020204020204" pitchFamily="34" charset="0"/>
              </a:rPr>
              <a:t> endurance</a:t>
            </a:r>
          </a:p>
          <a:p>
            <a:pPr algn="ctr"/>
            <a:endParaRPr lang="en-GB" sz="1200" dirty="0">
              <a:latin typeface="Corbel" panose="020B0503020204020204" pitchFamily="34" charset="0"/>
            </a:endParaRPr>
          </a:p>
          <a:p>
            <a:pPr algn="ctr"/>
            <a:r>
              <a:rPr lang="en-GB" sz="1800" dirty="0">
                <a:latin typeface="Corbel" panose="020B0503020204020204" pitchFamily="34" charset="0"/>
              </a:rPr>
              <a:t>Focus on </a:t>
            </a:r>
            <a:r>
              <a:rPr lang="en-GB" sz="1800" b="1" dirty="0">
                <a:latin typeface="Corbel" panose="020B0503020204020204" pitchFamily="34" charset="0"/>
              </a:rPr>
              <a:t>reliability</a:t>
            </a:r>
            <a:r>
              <a:rPr lang="en-GB" sz="1800" dirty="0">
                <a:latin typeface="Corbel" panose="020B0503020204020204" pitchFamily="34" charset="0"/>
              </a:rPr>
              <a:t> </a:t>
            </a:r>
          </a:p>
        </p:txBody>
      </p:sp>
      <p:grpSp>
        <p:nvGrpSpPr>
          <p:cNvPr id="4" name="Groupe 3">
            <a:extLst>
              <a:ext uri="{FF2B5EF4-FFF2-40B4-BE49-F238E27FC236}">
                <a16:creationId xmlns:a16="http://schemas.microsoft.com/office/drawing/2014/main" id="{A68C14FF-C525-4782-B4D3-4DA40FC33E73}"/>
              </a:ext>
            </a:extLst>
          </p:cNvPr>
          <p:cNvGrpSpPr/>
          <p:nvPr/>
        </p:nvGrpSpPr>
        <p:grpSpPr>
          <a:xfrm>
            <a:off x="903707" y="1765599"/>
            <a:ext cx="6632076" cy="2893581"/>
            <a:chOff x="903707" y="1510425"/>
            <a:chExt cx="6632076" cy="2893581"/>
          </a:xfrm>
        </p:grpSpPr>
        <p:graphicFrame>
          <p:nvGraphicFramePr>
            <p:cNvPr id="5" name="Google Shape;465;p59">
              <a:extLst>
                <a:ext uri="{FF2B5EF4-FFF2-40B4-BE49-F238E27FC236}">
                  <a16:creationId xmlns:a16="http://schemas.microsoft.com/office/drawing/2014/main" id="{D7872507-1964-4EFC-95B0-6DB181411286}"/>
                </a:ext>
              </a:extLst>
            </p:cNvPr>
            <p:cNvGraphicFramePr/>
            <p:nvPr>
              <p:extLst>
                <p:ext uri="{D42A27DB-BD31-4B8C-83A1-F6EECF244321}">
                  <p14:modId xmlns:p14="http://schemas.microsoft.com/office/powerpoint/2010/main" val="2584680913"/>
                </p:ext>
              </p:extLst>
            </p:nvPr>
          </p:nvGraphicFramePr>
          <p:xfrm>
            <a:off x="903707" y="1510425"/>
            <a:ext cx="2740700" cy="2893581"/>
          </p:xfrm>
          <a:graphic>
            <a:graphicData uri="http://schemas.openxmlformats.org/drawingml/2006/table">
              <a:tbl>
                <a:tblPr>
                  <a:noFill/>
                  <a:tableStyleId>{FD945F3E-14F0-4515-8B2E-065410B92415}</a:tableStyleId>
                </a:tblPr>
                <a:tblGrid>
                  <a:gridCol w="977225">
                    <a:extLst>
                      <a:ext uri="{9D8B030D-6E8A-4147-A177-3AD203B41FA5}">
                        <a16:colId xmlns:a16="http://schemas.microsoft.com/office/drawing/2014/main" val="20000"/>
                      </a:ext>
                    </a:extLst>
                  </a:gridCol>
                  <a:gridCol w="977225">
                    <a:extLst>
                      <a:ext uri="{9D8B030D-6E8A-4147-A177-3AD203B41FA5}">
                        <a16:colId xmlns:a16="http://schemas.microsoft.com/office/drawing/2014/main" val="20002"/>
                      </a:ext>
                    </a:extLst>
                  </a:gridCol>
                  <a:gridCol w="786250">
                    <a:extLst>
                      <a:ext uri="{9D8B030D-6E8A-4147-A177-3AD203B41FA5}">
                        <a16:colId xmlns:a16="http://schemas.microsoft.com/office/drawing/2014/main" val="20003"/>
                      </a:ext>
                    </a:extLst>
                  </a:gridCol>
                </a:tblGrid>
                <a:tr h="354781">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solidFill>
                              <a:schemeClr val="lt1"/>
                            </a:solidFill>
                            <a:latin typeface="Corbel" panose="020B0503020204020204" pitchFamily="34" charset="0"/>
                          </a:rPr>
                          <a:t>Event</a:t>
                        </a:r>
                        <a:endParaRPr sz="1100" b="1" u="none" strike="noStrike" cap="none" dirty="0">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2857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solidFill>
                              <a:schemeClr val="lt1"/>
                            </a:solidFill>
                            <a:latin typeface="Corbel" panose="020B0503020204020204" pitchFamily="34" charset="0"/>
                          </a:rPr>
                          <a:t>Objective</a:t>
                        </a:r>
                        <a:endParaRPr sz="1100" b="1" u="none" strike="noStrike" cap="none" dirty="0">
                          <a:solidFill>
                            <a:schemeClr val="lt1"/>
                          </a:solidFill>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28575" cap="flat" cmpd="sng" algn="ctr">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solidFill>
                              <a:schemeClr val="lt1"/>
                            </a:solidFill>
                            <a:latin typeface="Corbel" panose="020B0503020204020204" pitchFamily="34" charset="0"/>
                          </a:rPr>
                          <a:t>Max pts</a:t>
                        </a:r>
                        <a:endParaRPr sz="1100" b="1" u="none" strike="noStrike" cap="none" dirty="0">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28575" cap="flat" cmpd="sng">
                        <a:solidFill>
                          <a:srgbClr val="C0504D"/>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latin typeface="Corbel" panose="020B0503020204020204" pitchFamily="34" charset="0"/>
                          </a:rPr>
                          <a:t>Cost Event</a:t>
                        </a:r>
                        <a:endParaRPr sz="1100" b="1" u="none" strike="noStrike" cap="none">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2857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latin typeface="Corbel" panose="020B0503020204020204" pitchFamily="34" charset="0"/>
                          </a:rPr>
                          <a:t>75</a:t>
                        </a:r>
                        <a:endParaRPr sz="1100" u="none" strike="noStrike" cap="none">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28575" cap="flat" cmpd="sng" algn="ctr">
                        <a:solidFill>
                          <a:srgbClr val="C0504D"/>
                        </a:solidFill>
                        <a:prstDash val="solid"/>
                        <a:round/>
                        <a:headEnd type="none" w="sm" len="sm"/>
                        <a:tailEnd type="none" w="sm" len="sm"/>
                      </a:lnT>
                      <a:lnB w="12625" cap="flat" cmpd="sng" algn="ctr">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/100</a:t>
                        </a:r>
                        <a:endParaRPr sz="1100" u="none" strike="noStrike" cap="none" dirty="0">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2857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extLst>
                    <a:ext uri="{0D108BD9-81ED-4DB2-BD59-A6C34878D82A}">
                      <a16:rowId xmlns:a16="http://schemas.microsoft.com/office/drawing/2014/main" val="10001"/>
                    </a:ext>
                  </a:extLst>
                </a:tr>
                <a:tr h="282245">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solidFill>
                              <a:schemeClr val="lt1"/>
                            </a:solidFill>
                            <a:latin typeface="Corbel" panose="020B0503020204020204" pitchFamily="34" charset="0"/>
                          </a:rPr>
                          <a:t>Business Event</a:t>
                        </a:r>
                        <a:endParaRPr sz="1100" b="1" u="none" strike="noStrike" cap="none" dirty="0">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a:latin typeface="Corbel" panose="020B0503020204020204" pitchFamily="34" charset="0"/>
                          </a:rPr>
                          <a:t>60</a:t>
                        </a:r>
                        <a:endParaRPr sz="1100" u="none" strike="noStrike" cap="none">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lgn="ctr">
                        <a:solidFill>
                          <a:srgbClr val="C0504D"/>
                        </a:solidFill>
                        <a:prstDash val="solid"/>
                        <a:round/>
                        <a:headEnd type="none" w="sm" len="sm"/>
                        <a:tailEnd type="none" w="sm" len="sm"/>
                      </a:lnT>
                      <a:lnB w="12625" cap="flat" cmpd="sng" algn="ctr">
                        <a:solidFill>
                          <a:srgbClr val="C0504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/75</a:t>
                        </a:r>
                        <a:endParaRPr sz="1100" u="none" strike="noStrike" cap="none" dirty="0">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tcPr>
                  </a:tc>
                  <a:extLst>
                    <a:ext uri="{0D108BD9-81ED-4DB2-BD59-A6C34878D82A}">
                      <a16:rowId xmlns:a16="http://schemas.microsoft.com/office/drawing/2014/main" val="10002"/>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solidFill>
                              <a:schemeClr val="lt1"/>
                            </a:solidFill>
                            <a:latin typeface="Corbel" panose="020B0503020204020204" pitchFamily="34" charset="0"/>
                          </a:rPr>
                          <a:t>Design Event</a:t>
                        </a:r>
                        <a:endParaRPr sz="1100" b="1" u="none" strike="noStrike" cap="none" dirty="0">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80</a:t>
                        </a:r>
                        <a:endParaRPr sz="1100" u="none" strike="noStrike" cap="none" dirty="0">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lgn="ctr">
                        <a:solidFill>
                          <a:srgbClr val="C0504D"/>
                        </a:solidFill>
                        <a:prstDash val="solid"/>
                        <a:round/>
                        <a:headEnd type="none" w="sm" len="sm"/>
                        <a:tailEnd type="none" w="sm" len="sm"/>
                      </a:lnT>
                      <a:lnB w="12625" cap="flat" cmpd="sng" algn="ctr">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/150</a:t>
                        </a:r>
                        <a:endParaRPr sz="1100" u="none" strike="noStrike" cap="none" dirty="0">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extLst>
                    <a:ext uri="{0D108BD9-81ED-4DB2-BD59-A6C34878D82A}">
                      <a16:rowId xmlns:a16="http://schemas.microsoft.com/office/drawing/2014/main" val="10003"/>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solidFill>
                              <a:schemeClr val="lt1"/>
                            </a:solidFill>
                            <a:latin typeface="Corbel" panose="020B0503020204020204" pitchFamily="34" charset="0"/>
                          </a:rPr>
                          <a:t>Skid Pad</a:t>
                        </a:r>
                        <a:endParaRPr sz="1100" b="1" u="none" strike="noStrike" cap="none" dirty="0">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lgn="ctr">
                        <a:solidFill>
                          <a:srgbClr val="C0504D"/>
                        </a:solidFill>
                        <a:prstDash val="solid"/>
                        <a:round/>
                        <a:headEnd type="none" w="sm" len="sm"/>
                        <a:tailEnd type="none" w="sm" len="sm"/>
                      </a:lnR>
                      <a:lnT w="12625" cap="flat" cmpd="sng" algn="ctr">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30</a:t>
                        </a:r>
                        <a:endParaRPr sz="1100" u="none" strike="noStrike" cap="none" dirty="0">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lgn="ctr">
                        <a:solidFill>
                          <a:srgbClr val="C0504D"/>
                        </a:solidFill>
                        <a:prstDash val="solid"/>
                        <a:round/>
                        <a:headEnd type="none" w="sm" len="sm"/>
                        <a:tailEnd type="none" w="sm" len="sm"/>
                      </a:lnR>
                      <a:lnT w="12625" cap="flat" cmpd="sng" algn="ctr">
                        <a:solidFill>
                          <a:srgbClr val="C0504D"/>
                        </a:solidFill>
                        <a:prstDash val="solid"/>
                        <a:round/>
                        <a:headEnd type="none" w="sm" len="sm"/>
                        <a:tailEnd type="none" w="sm" len="sm"/>
                      </a:lnT>
                      <a:lnB w="12625" cap="flat" cmpd="sng" algn="ctr">
                        <a:solidFill>
                          <a:srgbClr val="C0504D"/>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/75</a:t>
                        </a:r>
                        <a:endParaRPr sz="1100" u="none" strike="noStrike" cap="none" dirty="0">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lgn="ctr">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solidFill>
                              <a:schemeClr val="lt1"/>
                            </a:solidFill>
                            <a:latin typeface="Corbel" panose="020B0503020204020204" pitchFamily="34" charset="0"/>
                          </a:rPr>
                          <a:t>Acceleration</a:t>
                        </a:r>
                        <a:endParaRPr sz="1100" b="1" u="none" strike="noStrike" cap="none" dirty="0">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30</a:t>
                        </a:r>
                        <a:endParaRPr sz="1100" u="none" strike="noStrike" cap="none" dirty="0">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lgn="ctr">
                        <a:solidFill>
                          <a:srgbClr val="C0504D"/>
                        </a:solidFill>
                        <a:prstDash val="solid"/>
                        <a:round/>
                        <a:headEnd type="none" w="sm" len="sm"/>
                        <a:tailEnd type="none" w="sm" len="sm"/>
                      </a:lnT>
                      <a:lnB w="12625" cap="flat" cmpd="sng" algn="ctr">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/100</a:t>
                        </a:r>
                        <a:endParaRPr sz="1100" u="none" strike="noStrike" cap="none" dirty="0">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extLst>
                    <a:ext uri="{0D108BD9-81ED-4DB2-BD59-A6C34878D82A}">
                      <a16:rowId xmlns:a16="http://schemas.microsoft.com/office/drawing/2014/main" val="10006"/>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latin typeface="Corbel" panose="020B0503020204020204" pitchFamily="34" charset="0"/>
                          </a:rPr>
                          <a:t>Autocross</a:t>
                        </a:r>
                        <a:endParaRPr sz="1100" b="1" u="none" strike="noStrike" cap="none">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40</a:t>
                        </a:r>
                        <a:endParaRPr sz="1100" u="none" strike="noStrike" cap="none" dirty="0">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lgn="ctr">
                        <a:solidFill>
                          <a:srgbClr val="C0504D"/>
                        </a:solidFill>
                        <a:prstDash val="solid"/>
                        <a:round/>
                        <a:headEnd type="none" w="sm" len="sm"/>
                        <a:tailEnd type="none" w="sm" len="sm"/>
                      </a:lnT>
                      <a:lnB w="12625" cap="flat" cmpd="sng" algn="ctr">
                        <a:solidFill>
                          <a:srgbClr val="C0504D"/>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/125</a:t>
                        </a:r>
                        <a:endParaRPr sz="1100" u="none" strike="noStrike" cap="none" dirty="0">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latin typeface="Corbel" panose="020B0503020204020204" pitchFamily="34" charset="0"/>
                          </a:rPr>
                          <a:t>Endurance</a:t>
                        </a:r>
                        <a:endParaRPr sz="1100" b="1" u="none" strike="noStrike" cap="none">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125</a:t>
                        </a:r>
                        <a:endParaRPr sz="1100" u="none" strike="noStrike" cap="none" dirty="0">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lgn="ctr">
                        <a:solidFill>
                          <a:srgbClr val="C0504D"/>
                        </a:solidFill>
                        <a:prstDash val="solid"/>
                        <a:round/>
                        <a:headEnd type="none" w="sm" len="sm"/>
                        <a:tailEnd type="none" w="sm" len="sm"/>
                      </a:lnT>
                      <a:lnB w="12625" cap="flat" cmpd="sng" algn="ctr">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/275</a:t>
                        </a:r>
                        <a:endParaRPr sz="1100" u="none" strike="noStrike" cap="none" dirty="0">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extLst>
                    <a:ext uri="{0D108BD9-81ED-4DB2-BD59-A6C34878D82A}">
                      <a16:rowId xmlns:a16="http://schemas.microsoft.com/office/drawing/2014/main" val="10008"/>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a:solidFill>
                              <a:schemeClr val="lt1"/>
                            </a:solidFill>
                            <a:latin typeface="Corbel" panose="020B0503020204020204" pitchFamily="34" charset="0"/>
                          </a:rPr>
                          <a:t>Efficiency</a:t>
                        </a:r>
                        <a:endParaRPr sz="1100" b="1" u="none" strike="noStrike" cap="none">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10</a:t>
                        </a:r>
                        <a:endParaRPr sz="1100" u="none" strike="noStrike" cap="none" dirty="0">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lgn="ctr">
                        <a:solidFill>
                          <a:srgbClr val="C0504D"/>
                        </a:solidFill>
                        <a:prstDash val="solid"/>
                        <a:round/>
                        <a:headEnd type="none" w="sm" len="sm"/>
                        <a:tailEnd type="none" w="sm" len="sm"/>
                      </a:lnT>
                      <a:lnB w="12625" cap="flat" cmpd="sng" algn="ctr">
                        <a:solidFill>
                          <a:srgbClr val="C0504D"/>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/100</a:t>
                        </a:r>
                        <a:endParaRPr sz="1100" u="none" strike="noStrike" cap="none" dirty="0">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97425">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solidFill>
                              <a:schemeClr val="lt1"/>
                            </a:solidFill>
                            <a:latin typeface="Corbel" panose="020B0503020204020204" pitchFamily="34" charset="0"/>
                          </a:rPr>
                          <a:t>Total</a:t>
                        </a:r>
                        <a:endParaRPr sz="1100" b="1" u="none" strike="noStrike" cap="none" dirty="0">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latin typeface="Corbel" panose="020B0503020204020204" pitchFamily="34" charset="0"/>
                          </a:rPr>
                          <a:t>450</a:t>
                        </a:r>
                        <a:endParaRPr sz="1100" b="1" u="none" strike="noStrike" cap="none" dirty="0">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lgn="ctr">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/1000</a:t>
                        </a:r>
                        <a:endParaRPr sz="1100" u="none" strike="noStrike" cap="none" dirty="0">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EFD3D2"/>
                      </a:solidFill>
                    </a:tcPr>
                  </a:tc>
                  <a:extLst>
                    <a:ext uri="{0D108BD9-81ED-4DB2-BD59-A6C34878D82A}">
                      <a16:rowId xmlns:a16="http://schemas.microsoft.com/office/drawing/2014/main" val="10010"/>
                    </a:ext>
                  </a:extLst>
                </a:tr>
              </a:tbl>
            </a:graphicData>
          </a:graphic>
        </p:graphicFrame>
        <p:graphicFrame>
          <p:nvGraphicFramePr>
            <p:cNvPr id="6" name="Google Shape;465;p59">
              <a:extLst>
                <a:ext uri="{FF2B5EF4-FFF2-40B4-BE49-F238E27FC236}">
                  <a16:creationId xmlns:a16="http://schemas.microsoft.com/office/drawing/2014/main" id="{1F324DD7-A908-42DA-8281-EE3FCF678C57}"/>
                </a:ext>
              </a:extLst>
            </p:cNvPr>
            <p:cNvGraphicFramePr/>
            <p:nvPr>
              <p:extLst>
                <p:ext uri="{D42A27DB-BD31-4B8C-83A1-F6EECF244321}">
                  <p14:modId xmlns:p14="http://schemas.microsoft.com/office/powerpoint/2010/main" val="4125289681"/>
                </p:ext>
              </p:extLst>
            </p:nvPr>
          </p:nvGraphicFramePr>
          <p:xfrm>
            <a:off x="5581333" y="2360119"/>
            <a:ext cx="1954450" cy="1194195"/>
          </p:xfrm>
          <a:graphic>
            <a:graphicData uri="http://schemas.openxmlformats.org/drawingml/2006/table">
              <a:tbl>
                <a:tblPr>
                  <a:noFill/>
                  <a:tableStyleId>{FD945F3E-14F0-4515-8B2E-065410B92415}</a:tableStyleId>
                </a:tblPr>
                <a:tblGrid>
                  <a:gridCol w="977225">
                    <a:extLst>
                      <a:ext uri="{9D8B030D-6E8A-4147-A177-3AD203B41FA5}">
                        <a16:colId xmlns:a16="http://schemas.microsoft.com/office/drawing/2014/main" val="20000"/>
                      </a:ext>
                    </a:extLst>
                  </a:gridCol>
                  <a:gridCol w="977225">
                    <a:extLst>
                      <a:ext uri="{9D8B030D-6E8A-4147-A177-3AD203B41FA5}">
                        <a16:colId xmlns:a16="http://schemas.microsoft.com/office/drawing/2014/main" val="20002"/>
                      </a:ext>
                    </a:extLst>
                  </a:gridCol>
                </a:tblGrid>
                <a:tr h="128483">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solidFill>
                              <a:schemeClr val="lt1"/>
                            </a:solidFill>
                            <a:latin typeface="Corbel" panose="020B0503020204020204" pitchFamily="34" charset="0"/>
                          </a:rPr>
                          <a:t>Event</a:t>
                        </a:r>
                        <a:endParaRPr sz="1100" b="1" u="none" strike="noStrike" cap="none" dirty="0">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2857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solidFill>
                              <a:schemeClr val="lt1"/>
                            </a:solidFill>
                            <a:latin typeface="Corbel" panose="020B0503020204020204" pitchFamily="34" charset="0"/>
                          </a:rPr>
                          <a:t>Objective</a:t>
                        </a:r>
                        <a:endParaRPr sz="1100" b="1" u="none" strike="noStrike" cap="none" dirty="0">
                          <a:solidFill>
                            <a:schemeClr val="lt1"/>
                          </a:solidFill>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28575" cap="flat" cmpd="sng" algn="ctr">
                        <a:solidFill>
                          <a:srgbClr val="C0504D"/>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solidFill>
                              <a:schemeClr val="lt1"/>
                            </a:solidFill>
                            <a:latin typeface="Corbel" panose="020B0503020204020204" pitchFamily="34" charset="0"/>
                          </a:rPr>
                          <a:t>SkidPad</a:t>
                        </a:r>
                        <a:endParaRPr sz="1100" b="1" u="none" strike="noStrike" cap="none" dirty="0">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2857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5,3 sec</a:t>
                        </a:r>
                        <a:endParaRPr sz="1100" u="none" strike="noStrike" cap="none" dirty="0">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28575" cap="flat" cmpd="sng" algn="ctr">
                        <a:solidFill>
                          <a:srgbClr val="C0504D"/>
                        </a:solidFill>
                        <a:prstDash val="solid"/>
                        <a:round/>
                        <a:headEnd type="none" w="sm" len="sm"/>
                        <a:tailEnd type="none" w="sm" len="sm"/>
                      </a:lnT>
                      <a:lnB w="12625" cap="flat" cmpd="sng" algn="ctr">
                        <a:solidFill>
                          <a:srgbClr val="C0504D"/>
                        </a:solidFill>
                        <a:prstDash val="solid"/>
                        <a:round/>
                        <a:headEnd type="none" w="sm" len="sm"/>
                        <a:tailEnd type="none" w="sm" len="sm"/>
                      </a:lnB>
                      <a:solidFill>
                        <a:srgbClr val="EFD3D2"/>
                      </a:solidFill>
                    </a:tcPr>
                  </a:tc>
                  <a:extLst>
                    <a:ext uri="{0D108BD9-81ED-4DB2-BD59-A6C34878D82A}">
                      <a16:rowId xmlns:a16="http://schemas.microsoft.com/office/drawing/2014/main" val="10001"/>
                    </a:ext>
                  </a:extLst>
                </a:tr>
                <a:tr h="397425">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solidFill>
                              <a:schemeClr val="lt1"/>
                            </a:solidFill>
                            <a:latin typeface="Corbel" panose="020B0503020204020204" pitchFamily="34" charset="0"/>
                          </a:rPr>
                          <a:t>Acceleration</a:t>
                        </a:r>
                        <a:endParaRPr sz="1100" b="1" u="none" strike="noStrike" cap="none" dirty="0">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4,4 sec</a:t>
                        </a:r>
                        <a:endParaRPr sz="1100" u="none" strike="noStrike" cap="none" dirty="0">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lgn="ctr">
                        <a:solidFill>
                          <a:srgbClr val="C0504D"/>
                        </a:solidFill>
                        <a:prstDash val="solid"/>
                        <a:round/>
                        <a:headEnd type="none" w="sm" len="sm"/>
                        <a:tailEnd type="none" w="sm" len="sm"/>
                      </a:lnT>
                      <a:lnB w="12625" cap="flat" cmpd="sng" algn="ctr">
                        <a:solidFill>
                          <a:srgbClr val="C0504D"/>
                        </a:solidFill>
                        <a:prstDash val="solid"/>
                        <a:round/>
                        <a:headEnd type="none" w="sm" len="sm"/>
                        <a:tailEnd type="none" w="sm" len="sm"/>
                      </a:lnB>
                    </a:tcPr>
                  </a:tc>
                  <a:extLst>
                    <a:ext uri="{0D108BD9-81ED-4DB2-BD59-A6C34878D82A}">
                      <a16:rowId xmlns:a16="http://schemas.microsoft.com/office/drawing/2014/main" val="10002"/>
                    </a:ext>
                  </a:extLst>
                </a:tr>
                <a:tr h="243650">
                  <a:tc>
                    <a:txBody>
                      <a:bodyPr/>
                      <a:lstStyle/>
                      <a:p>
                        <a:pPr marL="0" marR="0" lvl="0" indent="0" algn="ctr" rtl="0">
                          <a:lnSpc>
                            <a:spcPct val="100000"/>
                          </a:lnSpc>
                          <a:spcBef>
                            <a:spcPts val="0"/>
                          </a:spcBef>
                          <a:spcAft>
                            <a:spcPts val="0"/>
                          </a:spcAft>
                          <a:buClr>
                            <a:srgbClr val="000000"/>
                          </a:buClr>
                          <a:buSzPts val="1300"/>
                          <a:buFont typeface="Arial"/>
                          <a:buNone/>
                        </a:pPr>
                        <a:r>
                          <a:rPr lang="fr" sz="1100" b="1" u="none" strike="noStrike" cap="none" dirty="0">
                            <a:solidFill>
                              <a:schemeClr val="lt1"/>
                            </a:solidFill>
                            <a:latin typeface="Corbel" panose="020B0503020204020204" pitchFamily="34" charset="0"/>
                          </a:rPr>
                          <a:t>Endurance</a:t>
                        </a:r>
                        <a:endParaRPr sz="1100" b="1" u="none" strike="noStrike" cap="none" dirty="0">
                          <a:solidFill>
                            <a:schemeClr val="lt1"/>
                          </a:solidFill>
                          <a:latin typeface="Corbel" panose="020B0503020204020204" pitchFamily="34" charset="0"/>
                        </a:endParaRPr>
                      </a:p>
                    </a:txBody>
                    <a:tcPr marL="36725" marR="36725" marT="48975" marB="48975">
                      <a:lnL w="12625" cap="flat" cmpd="sng">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solidFill>
                          <a:srgbClr val="C0504D"/>
                        </a:solidFill>
                        <a:prstDash val="solid"/>
                        <a:round/>
                        <a:headEnd type="none" w="sm" len="sm"/>
                        <a:tailEnd type="none" w="sm" len="sm"/>
                      </a:lnT>
                      <a:lnB w="12625" cap="flat" cmpd="sng">
                        <a:solidFill>
                          <a:srgbClr val="C0504D"/>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fr" sz="1100" u="none" strike="noStrike" cap="none" dirty="0">
                            <a:latin typeface="Corbel" panose="020B0503020204020204" pitchFamily="34" charset="0"/>
                          </a:rPr>
                          <a:t>Finish</a:t>
                        </a:r>
                        <a:endParaRPr sz="1100" u="none" strike="noStrike" cap="none" dirty="0">
                          <a:latin typeface="Corbel" panose="020B0503020204020204" pitchFamily="34" charset="0"/>
                        </a:endParaRPr>
                      </a:p>
                    </a:txBody>
                    <a:tcPr marL="36725" marR="36725" marT="48975" marB="48975">
                      <a:lnL w="12625" cap="flat" cmpd="sng" algn="ctr">
                        <a:solidFill>
                          <a:srgbClr val="C0504D"/>
                        </a:solidFill>
                        <a:prstDash val="solid"/>
                        <a:round/>
                        <a:headEnd type="none" w="sm" len="sm"/>
                        <a:tailEnd type="none" w="sm" len="sm"/>
                      </a:lnL>
                      <a:lnR w="12625" cap="flat" cmpd="sng">
                        <a:solidFill>
                          <a:srgbClr val="C0504D"/>
                        </a:solidFill>
                        <a:prstDash val="solid"/>
                        <a:round/>
                        <a:headEnd type="none" w="sm" len="sm"/>
                        <a:tailEnd type="none" w="sm" len="sm"/>
                      </a:lnR>
                      <a:lnT w="12625" cap="flat" cmpd="sng" algn="ctr">
                        <a:solidFill>
                          <a:srgbClr val="C0504D"/>
                        </a:solidFill>
                        <a:prstDash val="solid"/>
                        <a:round/>
                        <a:headEnd type="none" w="sm" len="sm"/>
                        <a:tailEnd type="none" w="sm" len="sm"/>
                      </a:lnT>
                      <a:lnB w="12625" cap="flat" cmpd="sng" algn="ctr">
                        <a:solidFill>
                          <a:srgbClr val="C0504D"/>
                        </a:solidFill>
                        <a:prstDash val="solid"/>
                        <a:round/>
                        <a:headEnd type="none" w="sm" len="sm"/>
                        <a:tailEnd type="none" w="sm" len="sm"/>
                      </a:lnB>
                      <a:solidFill>
                        <a:srgbClr val="EFD3D2"/>
                      </a:solidFill>
                    </a:tcPr>
                  </a:tc>
                  <a:extLst>
                    <a:ext uri="{0D108BD9-81ED-4DB2-BD59-A6C34878D82A}">
                      <a16:rowId xmlns:a16="http://schemas.microsoft.com/office/drawing/2014/main" val="10003"/>
                    </a:ext>
                  </a:extLst>
                </a:tr>
              </a:tbl>
            </a:graphicData>
          </a:graphic>
        </p:graphicFrame>
        <p:sp>
          <p:nvSpPr>
            <p:cNvPr id="3" name="Flèche : droite 2">
              <a:extLst>
                <a:ext uri="{FF2B5EF4-FFF2-40B4-BE49-F238E27FC236}">
                  <a16:creationId xmlns:a16="http://schemas.microsoft.com/office/drawing/2014/main" id="{5BC7337C-F26A-49F6-9E4B-7861754637E7}"/>
                </a:ext>
              </a:extLst>
            </p:cNvPr>
            <p:cNvSpPr/>
            <p:nvPr/>
          </p:nvSpPr>
          <p:spPr>
            <a:xfrm>
              <a:off x="4247328" y="2726385"/>
              <a:ext cx="731084" cy="461665"/>
            </a:xfrm>
            <a:prstGeom prst="rightArrow">
              <a:avLst/>
            </a:prstGeom>
            <a:solidFill>
              <a:srgbClr val="EFD3D2"/>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Espace réservé du numéro de diapositive 6">
            <a:extLst>
              <a:ext uri="{FF2B5EF4-FFF2-40B4-BE49-F238E27FC236}">
                <a16:creationId xmlns:a16="http://schemas.microsoft.com/office/drawing/2014/main" id="{6A2EC7EE-3253-4320-A838-43A5F0424D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348633-28F9-4F53-8CCE-777F55B07580}"/>
              </a:ext>
            </a:extLst>
          </p:cNvPr>
          <p:cNvSpPr>
            <a:spLocks noGrp="1"/>
          </p:cNvSpPr>
          <p:nvPr>
            <p:ph type="title"/>
          </p:nvPr>
        </p:nvSpPr>
        <p:spPr/>
        <p:txBody>
          <a:bodyPr/>
          <a:lstStyle/>
          <a:p>
            <a:r>
              <a:rPr lang="fr-FR" dirty="0"/>
              <a:t>Frame: Top </a:t>
            </a:r>
            <a:r>
              <a:rPr lang="fr-FR" dirty="0" err="1"/>
              <a:t>View</a:t>
            </a:r>
            <a:endParaRPr lang="fr-FR" dirty="0"/>
          </a:p>
        </p:txBody>
      </p:sp>
      <p:pic>
        <p:nvPicPr>
          <p:cNvPr id="5" name="Graphique 4">
            <a:extLst>
              <a:ext uri="{FF2B5EF4-FFF2-40B4-BE49-F238E27FC236}">
                <a16:creationId xmlns:a16="http://schemas.microsoft.com/office/drawing/2014/main" id="{6B547ADB-2780-4ECC-BE29-103F4CEA2D0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038" t="14607" r="7890" b="28476"/>
          <a:stretch/>
        </p:blipFill>
        <p:spPr>
          <a:xfrm>
            <a:off x="649826" y="489096"/>
            <a:ext cx="7926088" cy="3707219"/>
          </a:xfrm>
          <a:prstGeom prst="rect">
            <a:avLst/>
          </a:prstGeom>
        </p:spPr>
      </p:pic>
      <p:sp>
        <p:nvSpPr>
          <p:cNvPr id="3" name="Espace réservé du numéro de diapositive 2">
            <a:extLst>
              <a:ext uri="{FF2B5EF4-FFF2-40B4-BE49-F238E27FC236}">
                <a16:creationId xmlns:a16="http://schemas.microsoft.com/office/drawing/2014/main" id="{15C0C36E-EA48-4729-BF56-51396080C7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a:p>
        </p:txBody>
      </p:sp>
    </p:spTree>
    <p:extLst>
      <p:ext uri="{BB962C8B-B14F-4D97-AF65-F5344CB8AC3E}">
        <p14:creationId xmlns:p14="http://schemas.microsoft.com/office/powerpoint/2010/main" val="2395615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3ED242-496F-4F4A-BC32-75EA909F2FB6}"/>
              </a:ext>
            </a:extLst>
          </p:cNvPr>
          <p:cNvSpPr>
            <a:spLocks noGrp="1"/>
          </p:cNvSpPr>
          <p:nvPr>
            <p:ph type="title"/>
          </p:nvPr>
        </p:nvSpPr>
        <p:spPr/>
        <p:txBody>
          <a:bodyPr/>
          <a:lstStyle/>
          <a:p>
            <a:r>
              <a:rPr lang="fr-FR" dirty="0"/>
              <a:t>Frame: </a:t>
            </a:r>
            <a:r>
              <a:rPr lang="fr-FR" dirty="0" err="1"/>
              <a:t>Side</a:t>
            </a:r>
            <a:r>
              <a:rPr lang="fr-FR" dirty="0"/>
              <a:t> </a:t>
            </a:r>
            <a:r>
              <a:rPr lang="fr-FR" dirty="0" err="1"/>
              <a:t>View</a:t>
            </a:r>
            <a:endParaRPr lang="fr-FR" dirty="0"/>
          </a:p>
        </p:txBody>
      </p:sp>
      <p:pic>
        <p:nvPicPr>
          <p:cNvPr id="5" name="Graphique 4">
            <a:extLst>
              <a:ext uri="{FF2B5EF4-FFF2-40B4-BE49-F238E27FC236}">
                <a16:creationId xmlns:a16="http://schemas.microsoft.com/office/drawing/2014/main" id="{8BA16EFF-CD51-42B6-A480-4A3B88AF792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1798" t="19156" r="4771" b="24194"/>
          <a:stretch/>
        </p:blipFill>
        <p:spPr>
          <a:xfrm>
            <a:off x="483641" y="751367"/>
            <a:ext cx="8176718" cy="3926959"/>
          </a:xfrm>
          <a:prstGeom prst="rect">
            <a:avLst/>
          </a:prstGeom>
        </p:spPr>
      </p:pic>
      <p:sp>
        <p:nvSpPr>
          <p:cNvPr id="3" name="Espace réservé du numéro de diapositive 2">
            <a:extLst>
              <a:ext uri="{FF2B5EF4-FFF2-40B4-BE49-F238E27FC236}">
                <a16:creationId xmlns:a16="http://schemas.microsoft.com/office/drawing/2014/main" id="{0C6C7C43-E6E5-430B-AECC-3C9897EE66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a:p>
        </p:txBody>
      </p:sp>
    </p:spTree>
    <p:extLst>
      <p:ext uri="{BB962C8B-B14F-4D97-AF65-F5344CB8AC3E}">
        <p14:creationId xmlns:p14="http://schemas.microsoft.com/office/powerpoint/2010/main" val="2533985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9F07BD-5D1B-4E1F-B9B5-00F1524BE6BB}"/>
              </a:ext>
            </a:extLst>
          </p:cNvPr>
          <p:cNvSpPr>
            <a:spLocks noGrp="1"/>
          </p:cNvSpPr>
          <p:nvPr>
            <p:ph type="title"/>
          </p:nvPr>
        </p:nvSpPr>
        <p:spPr/>
        <p:txBody>
          <a:bodyPr/>
          <a:lstStyle/>
          <a:p>
            <a:r>
              <a:rPr lang="en-GB" dirty="0"/>
              <a:t>A-Arms</a:t>
            </a:r>
          </a:p>
        </p:txBody>
      </p:sp>
      <p:sp>
        <p:nvSpPr>
          <p:cNvPr id="4" name="Espace réservé du numéro de diapositive 3">
            <a:extLst>
              <a:ext uri="{FF2B5EF4-FFF2-40B4-BE49-F238E27FC236}">
                <a16:creationId xmlns:a16="http://schemas.microsoft.com/office/drawing/2014/main" id="{B4AE3978-C30F-4BC8-8220-354607E5B8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a:p>
        </p:txBody>
      </p:sp>
      <p:pic>
        <p:nvPicPr>
          <p:cNvPr id="6" name="Graphique 5">
            <a:extLst>
              <a:ext uri="{FF2B5EF4-FFF2-40B4-BE49-F238E27FC236}">
                <a16:creationId xmlns:a16="http://schemas.microsoft.com/office/drawing/2014/main" id="{53823BB8-2E09-49C0-B4E6-77706F2582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1088" y="372635"/>
            <a:ext cx="6357857" cy="4497021"/>
          </a:xfrm>
          <a:prstGeom prst="rect">
            <a:avLst/>
          </a:prstGeom>
        </p:spPr>
      </p:pic>
    </p:spTree>
    <p:extLst>
      <p:ext uri="{BB962C8B-B14F-4D97-AF65-F5344CB8AC3E}">
        <p14:creationId xmlns:p14="http://schemas.microsoft.com/office/powerpoint/2010/main" val="3836877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20757D-1962-4AB0-9080-4F1C211A63CC}"/>
              </a:ext>
            </a:extLst>
          </p:cNvPr>
          <p:cNvSpPr>
            <a:spLocks noGrp="1"/>
          </p:cNvSpPr>
          <p:nvPr>
            <p:ph type="title"/>
          </p:nvPr>
        </p:nvSpPr>
        <p:spPr/>
        <p:txBody>
          <a:bodyPr/>
          <a:lstStyle/>
          <a:p>
            <a:r>
              <a:rPr lang="en-GB" dirty="0"/>
              <a:t>Wheel Assembly</a:t>
            </a:r>
          </a:p>
        </p:txBody>
      </p:sp>
      <p:sp>
        <p:nvSpPr>
          <p:cNvPr id="4" name="Espace réservé du numéro de diapositive 3">
            <a:extLst>
              <a:ext uri="{FF2B5EF4-FFF2-40B4-BE49-F238E27FC236}">
                <a16:creationId xmlns:a16="http://schemas.microsoft.com/office/drawing/2014/main" id="{43E740F6-216D-445A-8F62-85FAED24E6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23</a:t>
            </a:fld>
            <a:endParaRPr lang="en-GB"/>
          </a:p>
        </p:txBody>
      </p:sp>
      <p:pic>
        <p:nvPicPr>
          <p:cNvPr id="6" name="Graphique 5">
            <a:extLst>
              <a:ext uri="{FF2B5EF4-FFF2-40B4-BE49-F238E27FC236}">
                <a16:creationId xmlns:a16="http://schemas.microsoft.com/office/drawing/2014/main" id="{1E94EFC9-4C79-4591-A60F-A9E47303F8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6077" y="0"/>
            <a:ext cx="7271845" cy="5143500"/>
          </a:xfrm>
          <a:prstGeom prst="rect">
            <a:avLst/>
          </a:prstGeom>
        </p:spPr>
      </p:pic>
    </p:spTree>
    <p:extLst>
      <p:ext uri="{BB962C8B-B14F-4D97-AF65-F5344CB8AC3E}">
        <p14:creationId xmlns:p14="http://schemas.microsoft.com/office/powerpoint/2010/main" val="2105627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574334-1CFA-497B-AEC9-D6949968C4A5}"/>
              </a:ext>
            </a:extLst>
          </p:cNvPr>
          <p:cNvSpPr>
            <a:spLocks noGrp="1"/>
          </p:cNvSpPr>
          <p:nvPr>
            <p:ph type="title"/>
          </p:nvPr>
        </p:nvSpPr>
        <p:spPr/>
        <p:txBody>
          <a:bodyPr/>
          <a:lstStyle/>
          <a:p>
            <a:r>
              <a:rPr lang="en-GB"/>
              <a:t>The vehicle: Valkyriz</a:t>
            </a:r>
          </a:p>
        </p:txBody>
      </p:sp>
      <p:pic>
        <p:nvPicPr>
          <p:cNvPr id="4" name="Graphique 3">
            <a:extLst>
              <a:ext uri="{FF2B5EF4-FFF2-40B4-BE49-F238E27FC236}">
                <a16:creationId xmlns:a16="http://schemas.microsoft.com/office/drawing/2014/main" id="{2AB1336C-8AEF-4C57-BA83-566E3E2FAF6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204" t="20121" r="5838" b="14556"/>
          <a:stretch/>
        </p:blipFill>
        <p:spPr>
          <a:xfrm>
            <a:off x="1105576" y="701749"/>
            <a:ext cx="7974545" cy="4089991"/>
          </a:xfrm>
          <a:prstGeom prst="rect">
            <a:avLst/>
          </a:prstGeom>
        </p:spPr>
      </p:pic>
      <p:sp>
        <p:nvSpPr>
          <p:cNvPr id="5" name="ZoneTexte 4">
            <a:extLst>
              <a:ext uri="{FF2B5EF4-FFF2-40B4-BE49-F238E27FC236}">
                <a16:creationId xmlns:a16="http://schemas.microsoft.com/office/drawing/2014/main" id="{645872A7-BC0B-4135-922E-31A9A1135842}"/>
              </a:ext>
            </a:extLst>
          </p:cNvPr>
          <p:cNvSpPr txBox="1"/>
          <p:nvPr/>
        </p:nvSpPr>
        <p:spPr>
          <a:xfrm>
            <a:off x="439270" y="871870"/>
            <a:ext cx="2835558" cy="1169551"/>
          </a:xfrm>
          <a:prstGeom prst="rect">
            <a:avLst/>
          </a:prstGeom>
          <a:noFill/>
        </p:spPr>
        <p:txBody>
          <a:bodyPr wrap="square" rtlCol="0">
            <a:spAutoFit/>
          </a:bodyPr>
          <a:lstStyle/>
          <a:p>
            <a:pPr marL="285750" indent="-285750">
              <a:buFont typeface="Arial" panose="020B0604020202020204" pitchFamily="34" charset="0"/>
              <a:buChar char="•"/>
            </a:pPr>
            <a:r>
              <a:rPr lang="en-GB">
                <a:latin typeface="Corbel" panose="020B0503020204020204" pitchFamily="34" charset="0"/>
              </a:rPr>
              <a:t>Electric powered</a:t>
            </a:r>
          </a:p>
          <a:p>
            <a:pPr marL="285750" indent="-285750">
              <a:buFont typeface="Arial" panose="020B0604020202020204" pitchFamily="34" charset="0"/>
              <a:buChar char="•"/>
            </a:pPr>
            <a:r>
              <a:rPr lang="en-GB">
                <a:latin typeface="Corbel" panose="020B0503020204020204" pitchFamily="34" charset="0"/>
              </a:rPr>
              <a:t>Mass: 230 kg</a:t>
            </a:r>
          </a:p>
          <a:p>
            <a:pPr marL="285750" indent="-285750">
              <a:buFont typeface="Arial" panose="020B0604020202020204" pitchFamily="34" charset="0"/>
              <a:buChar char="•"/>
            </a:pPr>
            <a:r>
              <a:rPr lang="en-GB">
                <a:latin typeface="Corbel" panose="020B0503020204020204" pitchFamily="34" charset="0"/>
              </a:rPr>
              <a:t>2 Driven Wheels, 80 kW</a:t>
            </a:r>
          </a:p>
          <a:p>
            <a:pPr marL="285750" indent="-285750">
              <a:buFont typeface="Arial" panose="020B0604020202020204" pitchFamily="34" charset="0"/>
              <a:buChar char="•"/>
            </a:pPr>
            <a:r>
              <a:rPr lang="en-GB">
                <a:latin typeface="Corbel" panose="020B0503020204020204" pitchFamily="34" charset="0"/>
              </a:rPr>
              <a:t>13 ’’ Continental C19</a:t>
            </a:r>
          </a:p>
          <a:p>
            <a:pPr marL="285750" indent="-285750">
              <a:buFont typeface="Arial" panose="020B0604020202020204" pitchFamily="34" charset="0"/>
              <a:buChar char="•"/>
            </a:pPr>
            <a:r>
              <a:rPr lang="en-GB">
                <a:latin typeface="Corbel" panose="020B0503020204020204" pitchFamily="34" charset="0"/>
              </a:rPr>
              <a:t>No aerodynamic devices</a:t>
            </a:r>
          </a:p>
        </p:txBody>
      </p:sp>
      <p:sp>
        <p:nvSpPr>
          <p:cNvPr id="3" name="Espace réservé du numéro de diapositive 2">
            <a:extLst>
              <a:ext uri="{FF2B5EF4-FFF2-40B4-BE49-F238E27FC236}">
                <a16:creationId xmlns:a16="http://schemas.microsoft.com/office/drawing/2014/main" id="{82F126FA-F3E0-4ED5-BBD0-159D952DAD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spTree>
    <p:extLst>
      <p:ext uri="{BB962C8B-B14F-4D97-AF65-F5344CB8AC3E}">
        <p14:creationId xmlns:p14="http://schemas.microsoft.com/office/powerpoint/2010/main" val="932240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72"/>
          <p:cNvPicPr preferRelativeResize="0"/>
          <p:nvPr/>
        </p:nvPicPr>
        <p:blipFill rotWithShape="1">
          <a:blip r:embed="rId3">
            <a:alphaModFix/>
          </a:blip>
          <a:srcRect t="7095" b="7104"/>
          <a:stretch/>
        </p:blipFill>
        <p:spPr>
          <a:xfrm>
            <a:off x="-1" y="-43498"/>
            <a:ext cx="9144006" cy="5230496"/>
          </a:xfrm>
          <a:prstGeom prst="rect">
            <a:avLst/>
          </a:prstGeom>
          <a:noFill/>
          <a:ln>
            <a:noFill/>
          </a:ln>
        </p:spPr>
      </p:pic>
      <p:sp>
        <p:nvSpPr>
          <p:cNvPr id="585" name="Google Shape;585;p72"/>
          <p:cNvSpPr txBox="1"/>
          <p:nvPr/>
        </p:nvSpPr>
        <p:spPr>
          <a:xfrm>
            <a:off x="0" y="738992"/>
            <a:ext cx="5254500" cy="1109400"/>
          </a:xfrm>
          <a:prstGeom prst="rect">
            <a:avLst/>
          </a:prstGeom>
          <a:solidFill>
            <a:srgbClr val="FF0000">
              <a:alpha val="58430"/>
            </a:srgbClr>
          </a:solidFill>
          <a:ln>
            <a:noFill/>
          </a:ln>
        </p:spPr>
        <p:txBody>
          <a:bodyPr spcFirstLastPara="1" wrap="square" lIns="48975" tIns="24475" rIns="48975" bIns="24475" anchor="ctr" anchorCtr="0">
            <a:noAutofit/>
          </a:bodyPr>
          <a:lstStyle/>
          <a:p>
            <a:pPr marL="0" marR="0" lvl="0" indent="0" algn="ctr" rtl="0">
              <a:lnSpc>
                <a:spcPct val="100000"/>
              </a:lnSpc>
              <a:spcBef>
                <a:spcPts val="0"/>
              </a:spcBef>
              <a:spcAft>
                <a:spcPts val="0"/>
              </a:spcAft>
              <a:buClr>
                <a:srgbClr val="000000"/>
              </a:buClr>
              <a:buSzPts val="6200"/>
              <a:buFont typeface="Arial"/>
              <a:buNone/>
            </a:pPr>
            <a:r>
              <a:rPr lang="fr" sz="4800" b="1" dirty="0">
                <a:solidFill>
                  <a:schemeClr val="lt1"/>
                </a:solidFill>
                <a:latin typeface="Corbel" panose="020B0503020204020204" pitchFamily="34" charset="0"/>
                <a:ea typeface="Calibri"/>
                <a:cs typeface="Calibri"/>
                <a:sym typeface="Calibri"/>
              </a:rPr>
              <a:t>Frame &amp; Body</a:t>
            </a:r>
            <a:endParaRPr sz="400" b="0" i="0" u="none" strike="noStrike" cap="none" dirty="0">
              <a:solidFill>
                <a:srgbClr val="000000"/>
              </a:solidFill>
              <a:latin typeface="Corbel" panose="020B0503020204020204" pitchFamily="34" charset="0"/>
              <a:sym typeface="Arial"/>
            </a:endParaRPr>
          </a:p>
        </p:txBody>
      </p:sp>
      <p:sp>
        <p:nvSpPr>
          <p:cNvPr id="2" name="Espace réservé du numéro de diapositive 1">
            <a:extLst>
              <a:ext uri="{FF2B5EF4-FFF2-40B4-BE49-F238E27FC236}">
                <a16:creationId xmlns:a16="http://schemas.microsoft.com/office/drawing/2014/main" id="{B040C37E-4A8E-4878-829F-BAE2F5B9DC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0"/>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dirty="0"/>
              <a:t>Frame &amp; Body</a:t>
            </a:r>
            <a:endParaRPr dirty="0"/>
          </a:p>
        </p:txBody>
      </p:sp>
      <p:pic>
        <p:nvPicPr>
          <p:cNvPr id="4" name="Graphique 3">
            <a:extLst>
              <a:ext uri="{FF2B5EF4-FFF2-40B4-BE49-F238E27FC236}">
                <a16:creationId xmlns:a16="http://schemas.microsoft.com/office/drawing/2014/main" id="{A324D6DA-0082-46CB-9F8E-3BC78D6004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37195" y="1020861"/>
            <a:ext cx="5223799" cy="3694882"/>
          </a:xfrm>
          <a:prstGeom prst="rect">
            <a:avLst/>
          </a:prstGeom>
        </p:spPr>
      </p:pic>
      <p:pic>
        <p:nvPicPr>
          <p:cNvPr id="5" name="Graphique 4">
            <a:extLst>
              <a:ext uri="{FF2B5EF4-FFF2-40B4-BE49-F238E27FC236}">
                <a16:creationId xmlns:a16="http://schemas.microsoft.com/office/drawing/2014/main" id="{C75FF4B2-9AA6-49BB-84C7-0F3A7B357827}"/>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892" t="23326" r="68079" b="11801"/>
          <a:stretch/>
        </p:blipFill>
        <p:spPr>
          <a:xfrm>
            <a:off x="166706" y="519655"/>
            <a:ext cx="2555562" cy="4183718"/>
          </a:xfrm>
          <a:prstGeom prst="rect">
            <a:avLst/>
          </a:prstGeom>
        </p:spPr>
      </p:pic>
      <p:cxnSp>
        <p:nvCxnSpPr>
          <p:cNvPr id="6" name="Connecteur droit avec flèche 5">
            <a:extLst>
              <a:ext uri="{FF2B5EF4-FFF2-40B4-BE49-F238E27FC236}">
                <a16:creationId xmlns:a16="http://schemas.microsoft.com/office/drawing/2014/main" id="{1335CC39-8920-4960-BDDA-C6897F886F78}"/>
              </a:ext>
            </a:extLst>
          </p:cNvPr>
          <p:cNvCxnSpPr>
            <a:cxnSpLocks/>
            <a:stCxn id="7" idx="2"/>
          </p:cNvCxnSpPr>
          <p:nvPr/>
        </p:nvCxnSpPr>
        <p:spPr>
          <a:xfrm flipH="1">
            <a:off x="1765006" y="1201051"/>
            <a:ext cx="1721002" cy="159648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5B5A3EE0-1587-482C-8732-65C9F8518683}"/>
              </a:ext>
            </a:extLst>
          </p:cNvPr>
          <p:cNvSpPr txBox="1"/>
          <p:nvPr/>
        </p:nvSpPr>
        <p:spPr>
          <a:xfrm>
            <a:off x="2400015" y="893274"/>
            <a:ext cx="2171985" cy="307777"/>
          </a:xfrm>
          <a:prstGeom prst="rect">
            <a:avLst/>
          </a:prstGeom>
          <a:noFill/>
        </p:spPr>
        <p:txBody>
          <a:bodyPr wrap="square" rtlCol="0">
            <a:spAutoFit/>
          </a:bodyPr>
          <a:lstStyle/>
          <a:p>
            <a:pPr algn="ctr"/>
            <a:r>
              <a:rPr lang="en-GB" dirty="0">
                <a:latin typeface="Corbel" panose="020B0503020204020204" pitchFamily="34" charset="0"/>
              </a:rPr>
              <a:t>Steel space frame: 34,6 kg</a:t>
            </a:r>
          </a:p>
        </p:txBody>
      </p:sp>
      <p:cxnSp>
        <p:nvCxnSpPr>
          <p:cNvPr id="12" name="Connecteur droit avec flèche 11">
            <a:extLst>
              <a:ext uri="{FF2B5EF4-FFF2-40B4-BE49-F238E27FC236}">
                <a16:creationId xmlns:a16="http://schemas.microsoft.com/office/drawing/2014/main" id="{80C9C7C5-6A91-4648-BFCB-0750CF23AAD6}"/>
              </a:ext>
            </a:extLst>
          </p:cNvPr>
          <p:cNvCxnSpPr>
            <a:cxnSpLocks/>
            <a:stCxn id="13" idx="2"/>
          </p:cNvCxnSpPr>
          <p:nvPr/>
        </p:nvCxnSpPr>
        <p:spPr>
          <a:xfrm>
            <a:off x="7084797" y="2223670"/>
            <a:ext cx="889622" cy="200808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 name="ZoneTexte 12">
            <a:extLst>
              <a:ext uri="{FF2B5EF4-FFF2-40B4-BE49-F238E27FC236}">
                <a16:creationId xmlns:a16="http://schemas.microsoft.com/office/drawing/2014/main" id="{458C1A5F-D38F-4B76-98AC-602BBA6E11A5}"/>
              </a:ext>
            </a:extLst>
          </p:cNvPr>
          <p:cNvSpPr txBox="1"/>
          <p:nvPr/>
        </p:nvSpPr>
        <p:spPr>
          <a:xfrm>
            <a:off x="6053180" y="1915893"/>
            <a:ext cx="2063234" cy="307777"/>
          </a:xfrm>
          <a:prstGeom prst="rect">
            <a:avLst/>
          </a:prstGeom>
          <a:noFill/>
        </p:spPr>
        <p:txBody>
          <a:bodyPr wrap="square" rtlCol="0">
            <a:spAutoFit/>
          </a:bodyPr>
          <a:lstStyle/>
          <a:p>
            <a:pPr algn="ctr"/>
            <a:r>
              <a:rPr lang="fr-FR" dirty="0">
                <a:latin typeface="Corbel" panose="020B0503020204020204" pitchFamily="34" charset="0"/>
              </a:rPr>
              <a:t>Glass fibre body</a:t>
            </a:r>
          </a:p>
        </p:txBody>
      </p:sp>
      <p:sp>
        <p:nvSpPr>
          <p:cNvPr id="2" name="Espace réservé du numéro de diapositive 1">
            <a:extLst>
              <a:ext uri="{FF2B5EF4-FFF2-40B4-BE49-F238E27FC236}">
                <a16:creationId xmlns:a16="http://schemas.microsoft.com/office/drawing/2014/main" id="{568EA584-D30C-4891-89FF-6B0FFAD84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pic>
        <p:nvPicPr>
          <p:cNvPr id="631" name="Google Shape;631;p77"/>
          <p:cNvPicPr preferRelativeResize="0"/>
          <p:nvPr/>
        </p:nvPicPr>
        <p:blipFill rotWithShape="1">
          <a:blip r:embed="rId3">
            <a:alphaModFix/>
          </a:blip>
          <a:srcRect t="7095" b="7104"/>
          <a:stretch/>
        </p:blipFill>
        <p:spPr>
          <a:xfrm>
            <a:off x="-1" y="-43498"/>
            <a:ext cx="9144006" cy="5230496"/>
          </a:xfrm>
          <a:prstGeom prst="rect">
            <a:avLst/>
          </a:prstGeom>
          <a:noFill/>
          <a:ln>
            <a:noFill/>
          </a:ln>
        </p:spPr>
      </p:pic>
      <p:sp>
        <p:nvSpPr>
          <p:cNvPr id="632" name="Google Shape;632;p77"/>
          <p:cNvSpPr txBox="1"/>
          <p:nvPr/>
        </p:nvSpPr>
        <p:spPr>
          <a:xfrm>
            <a:off x="0" y="738992"/>
            <a:ext cx="5254500" cy="1109400"/>
          </a:xfrm>
          <a:prstGeom prst="rect">
            <a:avLst/>
          </a:prstGeom>
          <a:solidFill>
            <a:srgbClr val="FF0000">
              <a:alpha val="58430"/>
            </a:srgbClr>
          </a:solidFill>
          <a:ln>
            <a:noFill/>
          </a:ln>
        </p:spPr>
        <p:txBody>
          <a:bodyPr spcFirstLastPara="1" wrap="square" lIns="48975" tIns="24475" rIns="48975" bIns="24475" anchor="ctr" anchorCtr="0">
            <a:noAutofit/>
          </a:bodyPr>
          <a:lstStyle/>
          <a:p>
            <a:pPr marL="0" marR="0" lvl="0" indent="0" algn="ctr" rtl="0">
              <a:lnSpc>
                <a:spcPct val="100000"/>
              </a:lnSpc>
              <a:spcBef>
                <a:spcPts val="0"/>
              </a:spcBef>
              <a:spcAft>
                <a:spcPts val="0"/>
              </a:spcAft>
              <a:buClr>
                <a:srgbClr val="000000"/>
              </a:buClr>
              <a:buSzPts val="6200"/>
              <a:buFont typeface="Arial"/>
              <a:buNone/>
            </a:pPr>
            <a:r>
              <a:rPr lang="fr" sz="4800" b="1" dirty="0">
                <a:solidFill>
                  <a:schemeClr val="lt1"/>
                </a:solidFill>
                <a:latin typeface="Corbel" panose="020B0503020204020204" pitchFamily="34" charset="0"/>
                <a:ea typeface="Calibri"/>
                <a:cs typeface="Calibri"/>
                <a:sym typeface="Calibri"/>
              </a:rPr>
              <a:t>Suspension system</a:t>
            </a:r>
            <a:endParaRPr sz="4800" b="1" dirty="0">
              <a:solidFill>
                <a:schemeClr val="lt1"/>
              </a:solidFill>
              <a:latin typeface="Corbel" panose="020B0503020204020204" pitchFamily="34" charset="0"/>
              <a:ea typeface="Calibri"/>
              <a:cs typeface="Calibri"/>
              <a:sym typeface="Calibri"/>
            </a:endParaRPr>
          </a:p>
        </p:txBody>
      </p:sp>
      <p:sp>
        <p:nvSpPr>
          <p:cNvPr id="2" name="Espace réservé du numéro de diapositive 1">
            <a:extLst>
              <a:ext uri="{FF2B5EF4-FFF2-40B4-BE49-F238E27FC236}">
                <a16:creationId xmlns:a16="http://schemas.microsoft.com/office/drawing/2014/main" id="{2713903E-4B0E-4C9C-88D8-C269D92C9E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2"/>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dirty="0"/>
              <a:t>Front Suspension System</a:t>
            </a:r>
            <a:endParaRPr dirty="0"/>
          </a:p>
        </p:txBody>
      </p:sp>
      <p:pic>
        <p:nvPicPr>
          <p:cNvPr id="4" name="Graphique 3">
            <a:extLst>
              <a:ext uri="{FF2B5EF4-FFF2-40B4-BE49-F238E27FC236}">
                <a16:creationId xmlns:a16="http://schemas.microsoft.com/office/drawing/2014/main" id="{F2B6C74F-0E5E-4891-AD09-A6B4646E355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418" b="17119"/>
          <a:stretch/>
        </p:blipFill>
        <p:spPr>
          <a:xfrm>
            <a:off x="1129812" y="436880"/>
            <a:ext cx="7144754" cy="4015740"/>
          </a:xfrm>
          <a:prstGeom prst="rect">
            <a:avLst/>
          </a:prstGeom>
        </p:spPr>
      </p:pic>
      <p:cxnSp>
        <p:nvCxnSpPr>
          <p:cNvPr id="6" name="Connecteur droit avec flèche 5">
            <a:extLst>
              <a:ext uri="{FF2B5EF4-FFF2-40B4-BE49-F238E27FC236}">
                <a16:creationId xmlns:a16="http://schemas.microsoft.com/office/drawing/2014/main" id="{2A0912D0-7ED1-413F-9EBD-EA60F061F394}"/>
              </a:ext>
            </a:extLst>
          </p:cNvPr>
          <p:cNvCxnSpPr>
            <a:cxnSpLocks/>
            <a:stCxn id="30" idx="0"/>
          </p:cNvCxnSpPr>
          <p:nvPr/>
        </p:nvCxnSpPr>
        <p:spPr>
          <a:xfrm flipV="1">
            <a:off x="2810133" y="3746500"/>
            <a:ext cx="1488817" cy="65035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0" name="Connecteur droit avec flèche 9">
            <a:extLst>
              <a:ext uri="{FF2B5EF4-FFF2-40B4-BE49-F238E27FC236}">
                <a16:creationId xmlns:a16="http://schemas.microsoft.com/office/drawing/2014/main" id="{F8F3E11B-DDC6-497C-8A81-2A11BBCC5E41}"/>
              </a:ext>
            </a:extLst>
          </p:cNvPr>
          <p:cNvCxnSpPr>
            <a:cxnSpLocks/>
            <a:stCxn id="19" idx="2"/>
          </p:cNvCxnSpPr>
          <p:nvPr/>
        </p:nvCxnSpPr>
        <p:spPr>
          <a:xfrm flipH="1">
            <a:off x="6705600" y="1083529"/>
            <a:ext cx="876816" cy="247247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3" name="Connecteur droit avec flèche 12">
            <a:extLst>
              <a:ext uri="{FF2B5EF4-FFF2-40B4-BE49-F238E27FC236}">
                <a16:creationId xmlns:a16="http://schemas.microsoft.com/office/drawing/2014/main" id="{69AA68F2-F5B0-4A3B-B853-2435594471A3}"/>
              </a:ext>
            </a:extLst>
          </p:cNvPr>
          <p:cNvCxnSpPr>
            <a:cxnSpLocks/>
            <a:stCxn id="25" idx="2"/>
          </p:cNvCxnSpPr>
          <p:nvPr/>
        </p:nvCxnSpPr>
        <p:spPr>
          <a:xfrm>
            <a:off x="1768378" y="1177608"/>
            <a:ext cx="739061" cy="157194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Connecteur droit avec flèche 14">
            <a:extLst>
              <a:ext uri="{FF2B5EF4-FFF2-40B4-BE49-F238E27FC236}">
                <a16:creationId xmlns:a16="http://schemas.microsoft.com/office/drawing/2014/main" id="{49D9FD0F-179B-4DA2-9D81-EE84BD00A365}"/>
              </a:ext>
            </a:extLst>
          </p:cNvPr>
          <p:cNvCxnSpPr>
            <a:cxnSpLocks/>
            <a:stCxn id="25" idx="2"/>
          </p:cNvCxnSpPr>
          <p:nvPr/>
        </p:nvCxnSpPr>
        <p:spPr>
          <a:xfrm>
            <a:off x="1768378" y="1177608"/>
            <a:ext cx="608319" cy="230219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8" name="Connecteur droit avec flèche 17">
            <a:extLst>
              <a:ext uri="{FF2B5EF4-FFF2-40B4-BE49-F238E27FC236}">
                <a16:creationId xmlns:a16="http://schemas.microsoft.com/office/drawing/2014/main" id="{D206668F-F1AD-487B-8B2C-74E0B4C8A1EC}"/>
              </a:ext>
            </a:extLst>
          </p:cNvPr>
          <p:cNvCxnSpPr>
            <a:cxnSpLocks/>
            <a:stCxn id="23" idx="2"/>
          </p:cNvCxnSpPr>
          <p:nvPr/>
        </p:nvCxnSpPr>
        <p:spPr>
          <a:xfrm>
            <a:off x="3276600" y="900529"/>
            <a:ext cx="800616" cy="2348558"/>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9" name="ZoneTexte 18">
            <a:extLst>
              <a:ext uri="{FF2B5EF4-FFF2-40B4-BE49-F238E27FC236}">
                <a16:creationId xmlns:a16="http://schemas.microsoft.com/office/drawing/2014/main" id="{8EAB431D-EC6C-4834-88BE-7BC0025A4F6F}"/>
              </a:ext>
            </a:extLst>
          </p:cNvPr>
          <p:cNvSpPr txBox="1"/>
          <p:nvPr/>
        </p:nvSpPr>
        <p:spPr>
          <a:xfrm>
            <a:off x="6890266" y="775752"/>
            <a:ext cx="1384300" cy="307777"/>
          </a:xfrm>
          <a:prstGeom prst="rect">
            <a:avLst/>
          </a:prstGeom>
          <a:noFill/>
        </p:spPr>
        <p:txBody>
          <a:bodyPr wrap="square" rtlCol="0">
            <a:spAutoFit/>
          </a:bodyPr>
          <a:lstStyle/>
          <a:p>
            <a:pPr algn="ctr"/>
            <a:r>
              <a:rPr lang="fr-FR" dirty="0">
                <a:latin typeface="Corbel" panose="020B0503020204020204" pitchFamily="34" charset="0"/>
              </a:rPr>
              <a:t>Pull </a:t>
            </a:r>
            <a:r>
              <a:rPr lang="fr-FR" dirty="0" err="1">
                <a:latin typeface="Corbel" panose="020B0503020204020204" pitchFamily="34" charset="0"/>
              </a:rPr>
              <a:t>rod</a:t>
            </a:r>
            <a:endParaRPr lang="fr-FR" dirty="0">
              <a:latin typeface="Corbel" panose="020B0503020204020204" pitchFamily="34" charset="0"/>
            </a:endParaRPr>
          </a:p>
        </p:txBody>
      </p:sp>
      <p:sp>
        <p:nvSpPr>
          <p:cNvPr id="23" name="ZoneTexte 22">
            <a:extLst>
              <a:ext uri="{FF2B5EF4-FFF2-40B4-BE49-F238E27FC236}">
                <a16:creationId xmlns:a16="http://schemas.microsoft.com/office/drawing/2014/main" id="{A43854F7-1368-4F86-8F6E-3903EDFF839F}"/>
              </a:ext>
            </a:extLst>
          </p:cNvPr>
          <p:cNvSpPr txBox="1"/>
          <p:nvPr/>
        </p:nvSpPr>
        <p:spPr>
          <a:xfrm>
            <a:off x="2584450" y="592752"/>
            <a:ext cx="1384300" cy="307777"/>
          </a:xfrm>
          <a:prstGeom prst="rect">
            <a:avLst/>
          </a:prstGeom>
          <a:noFill/>
        </p:spPr>
        <p:txBody>
          <a:bodyPr wrap="square" rtlCol="0">
            <a:spAutoFit/>
          </a:bodyPr>
          <a:lstStyle/>
          <a:p>
            <a:pPr algn="ctr"/>
            <a:r>
              <a:rPr lang="fr-FR" dirty="0">
                <a:latin typeface="Corbel" panose="020B0503020204020204" pitchFamily="34" charset="0"/>
              </a:rPr>
              <a:t>Anti roll bar</a:t>
            </a:r>
          </a:p>
        </p:txBody>
      </p:sp>
      <p:sp>
        <p:nvSpPr>
          <p:cNvPr id="25" name="ZoneTexte 24">
            <a:extLst>
              <a:ext uri="{FF2B5EF4-FFF2-40B4-BE49-F238E27FC236}">
                <a16:creationId xmlns:a16="http://schemas.microsoft.com/office/drawing/2014/main" id="{1D9CE6AB-CC69-43E2-81F6-236FC8DC0045}"/>
              </a:ext>
            </a:extLst>
          </p:cNvPr>
          <p:cNvSpPr txBox="1"/>
          <p:nvPr/>
        </p:nvSpPr>
        <p:spPr>
          <a:xfrm>
            <a:off x="961426" y="869831"/>
            <a:ext cx="1613904" cy="307777"/>
          </a:xfrm>
          <a:prstGeom prst="rect">
            <a:avLst/>
          </a:prstGeom>
          <a:noFill/>
        </p:spPr>
        <p:txBody>
          <a:bodyPr wrap="square" rtlCol="0">
            <a:spAutoFit/>
          </a:bodyPr>
          <a:lstStyle/>
          <a:p>
            <a:pPr algn="ctr"/>
            <a:r>
              <a:rPr lang="fr-FR" dirty="0">
                <a:latin typeface="Corbel" panose="020B0503020204020204" pitchFamily="34" charset="0"/>
              </a:rPr>
              <a:t>Double wishbone  </a:t>
            </a:r>
          </a:p>
        </p:txBody>
      </p:sp>
      <p:sp>
        <p:nvSpPr>
          <p:cNvPr id="30" name="ZoneTexte 29">
            <a:extLst>
              <a:ext uri="{FF2B5EF4-FFF2-40B4-BE49-F238E27FC236}">
                <a16:creationId xmlns:a16="http://schemas.microsoft.com/office/drawing/2014/main" id="{271320B3-D2CD-4E2F-94B8-695E2E4A07B5}"/>
              </a:ext>
            </a:extLst>
          </p:cNvPr>
          <p:cNvSpPr txBox="1"/>
          <p:nvPr/>
        </p:nvSpPr>
        <p:spPr>
          <a:xfrm>
            <a:off x="1778516" y="4396859"/>
            <a:ext cx="2063234" cy="307777"/>
          </a:xfrm>
          <a:prstGeom prst="rect">
            <a:avLst/>
          </a:prstGeom>
          <a:noFill/>
        </p:spPr>
        <p:txBody>
          <a:bodyPr wrap="square" rtlCol="0">
            <a:spAutoFit/>
          </a:bodyPr>
          <a:lstStyle/>
          <a:p>
            <a:pPr algn="ctr"/>
            <a:r>
              <a:rPr lang="fr-FR" dirty="0" err="1">
                <a:latin typeface="Corbel" panose="020B0503020204020204" pitchFamily="34" charset="0"/>
              </a:rPr>
              <a:t>Parallel</a:t>
            </a:r>
            <a:r>
              <a:rPr lang="fr-FR" dirty="0">
                <a:latin typeface="Corbel" panose="020B0503020204020204" pitchFamily="34" charset="0"/>
              </a:rPr>
              <a:t> </a:t>
            </a:r>
            <a:r>
              <a:rPr lang="fr-FR" dirty="0" err="1">
                <a:latin typeface="Corbel" panose="020B0503020204020204" pitchFamily="34" charset="0"/>
              </a:rPr>
              <a:t>steering</a:t>
            </a:r>
            <a:r>
              <a:rPr lang="fr-FR" dirty="0">
                <a:latin typeface="Corbel" panose="020B0503020204020204" pitchFamily="34" charset="0"/>
              </a:rPr>
              <a:t> system</a:t>
            </a:r>
          </a:p>
        </p:txBody>
      </p:sp>
      <p:sp>
        <p:nvSpPr>
          <p:cNvPr id="2" name="Espace réservé du numéro de diapositive 1">
            <a:extLst>
              <a:ext uri="{FF2B5EF4-FFF2-40B4-BE49-F238E27FC236}">
                <a16:creationId xmlns:a16="http://schemas.microsoft.com/office/drawing/2014/main" id="{9380C1E4-A22C-45AD-9FD9-DDD869925B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3"/>
          <p:cNvSpPr txBox="1">
            <a:spLocks noGrp="1"/>
          </p:cNvSpPr>
          <p:nvPr>
            <p:ph type="title"/>
          </p:nvPr>
        </p:nvSpPr>
        <p:spPr>
          <a:xfrm>
            <a:off x="439270" y="131007"/>
            <a:ext cx="8347200" cy="417000"/>
          </a:xfrm>
          <a:prstGeom prst="rect">
            <a:avLst/>
          </a:prstGeom>
        </p:spPr>
        <p:txBody>
          <a:bodyPr spcFirstLastPara="1" wrap="square" lIns="48975" tIns="24475" rIns="48975" bIns="24475" anchor="ctr" anchorCtr="0">
            <a:noAutofit/>
          </a:bodyPr>
          <a:lstStyle/>
          <a:p>
            <a:pPr marL="0" lvl="0" indent="0" algn="l" rtl="0">
              <a:spcBef>
                <a:spcPts val="0"/>
              </a:spcBef>
              <a:spcAft>
                <a:spcPts val="0"/>
              </a:spcAft>
              <a:buNone/>
            </a:pPr>
            <a:r>
              <a:rPr lang="fr" dirty="0"/>
              <a:t>Rear Suspension System</a:t>
            </a:r>
            <a:endParaRPr dirty="0"/>
          </a:p>
        </p:txBody>
      </p:sp>
      <p:pic>
        <p:nvPicPr>
          <p:cNvPr id="4" name="Graphique 3">
            <a:extLst>
              <a:ext uri="{FF2B5EF4-FFF2-40B4-BE49-F238E27FC236}">
                <a16:creationId xmlns:a16="http://schemas.microsoft.com/office/drawing/2014/main" id="{D2660CBB-20AB-4662-884E-43E46AE8BD3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4938" b="22592"/>
          <a:stretch/>
        </p:blipFill>
        <p:spPr>
          <a:xfrm>
            <a:off x="134459" y="692550"/>
            <a:ext cx="8505961" cy="3758400"/>
          </a:xfrm>
          <a:prstGeom prst="rect">
            <a:avLst/>
          </a:prstGeom>
        </p:spPr>
      </p:pic>
      <p:cxnSp>
        <p:nvCxnSpPr>
          <p:cNvPr id="5" name="Connecteur droit avec flèche 4">
            <a:extLst>
              <a:ext uri="{FF2B5EF4-FFF2-40B4-BE49-F238E27FC236}">
                <a16:creationId xmlns:a16="http://schemas.microsoft.com/office/drawing/2014/main" id="{2058A36D-4C18-4893-A068-FB3F124357D3}"/>
              </a:ext>
            </a:extLst>
          </p:cNvPr>
          <p:cNvCxnSpPr>
            <a:cxnSpLocks/>
            <a:stCxn id="7" idx="2"/>
          </p:cNvCxnSpPr>
          <p:nvPr/>
        </p:nvCxnSpPr>
        <p:spPr>
          <a:xfrm>
            <a:off x="1310532" y="1158558"/>
            <a:ext cx="892918" cy="131159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 name="Connecteur droit avec flèche 5">
            <a:extLst>
              <a:ext uri="{FF2B5EF4-FFF2-40B4-BE49-F238E27FC236}">
                <a16:creationId xmlns:a16="http://schemas.microsoft.com/office/drawing/2014/main" id="{9B6B4E24-155A-4017-A4C6-A917FAEEAEF5}"/>
              </a:ext>
            </a:extLst>
          </p:cNvPr>
          <p:cNvCxnSpPr>
            <a:cxnSpLocks/>
            <a:stCxn id="7" idx="2"/>
          </p:cNvCxnSpPr>
          <p:nvPr/>
        </p:nvCxnSpPr>
        <p:spPr>
          <a:xfrm>
            <a:off x="1310532" y="1158558"/>
            <a:ext cx="664318" cy="270224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AAC46E5F-5A2A-4219-919B-7140B11BC7F1}"/>
              </a:ext>
            </a:extLst>
          </p:cNvPr>
          <p:cNvSpPr txBox="1"/>
          <p:nvPr/>
        </p:nvSpPr>
        <p:spPr>
          <a:xfrm>
            <a:off x="503580" y="850781"/>
            <a:ext cx="1613904" cy="307777"/>
          </a:xfrm>
          <a:prstGeom prst="rect">
            <a:avLst/>
          </a:prstGeom>
          <a:noFill/>
        </p:spPr>
        <p:txBody>
          <a:bodyPr wrap="square" rtlCol="0">
            <a:spAutoFit/>
          </a:bodyPr>
          <a:lstStyle/>
          <a:p>
            <a:pPr algn="ctr"/>
            <a:r>
              <a:rPr lang="fr-FR" dirty="0">
                <a:latin typeface="Corbel" panose="020B0503020204020204" pitchFamily="34" charset="0"/>
              </a:rPr>
              <a:t>Double wishbone  </a:t>
            </a:r>
          </a:p>
        </p:txBody>
      </p:sp>
      <p:cxnSp>
        <p:nvCxnSpPr>
          <p:cNvPr id="11" name="Connecteur droit avec flèche 10">
            <a:extLst>
              <a:ext uri="{FF2B5EF4-FFF2-40B4-BE49-F238E27FC236}">
                <a16:creationId xmlns:a16="http://schemas.microsoft.com/office/drawing/2014/main" id="{0FF2582A-F328-4AAC-9F7A-FBB46C50C9F4}"/>
              </a:ext>
            </a:extLst>
          </p:cNvPr>
          <p:cNvCxnSpPr>
            <a:cxnSpLocks/>
            <a:stCxn id="12" idx="0"/>
          </p:cNvCxnSpPr>
          <p:nvPr/>
        </p:nvCxnSpPr>
        <p:spPr>
          <a:xfrm flipV="1">
            <a:off x="2927608" y="3556000"/>
            <a:ext cx="1549142" cy="98738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2" name="ZoneTexte 11">
            <a:extLst>
              <a:ext uri="{FF2B5EF4-FFF2-40B4-BE49-F238E27FC236}">
                <a16:creationId xmlns:a16="http://schemas.microsoft.com/office/drawing/2014/main" id="{14DA0FD5-EF3C-4088-89D8-899BDEADD643}"/>
              </a:ext>
            </a:extLst>
          </p:cNvPr>
          <p:cNvSpPr txBox="1"/>
          <p:nvPr/>
        </p:nvSpPr>
        <p:spPr>
          <a:xfrm>
            <a:off x="1651516" y="4543382"/>
            <a:ext cx="2552184" cy="307777"/>
          </a:xfrm>
          <a:prstGeom prst="rect">
            <a:avLst/>
          </a:prstGeom>
          <a:noFill/>
        </p:spPr>
        <p:txBody>
          <a:bodyPr wrap="square" rtlCol="0">
            <a:spAutoFit/>
          </a:bodyPr>
          <a:lstStyle/>
          <a:p>
            <a:pPr algn="ctr"/>
            <a:r>
              <a:rPr lang="fr-FR" dirty="0" err="1">
                <a:latin typeface="Corbel" panose="020B0503020204020204" pitchFamily="34" charset="0"/>
              </a:rPr>
              <a:t>Drexler</a:t>
            </a:r>
            <a:r>
              <a:rPr lang="fr-FR" dirty="0">
                <a:latin typeface="Corbel" panose="020B0503020204020204" pitchFamily="34" charset="0"/>
              </a:rPr>
              <a:t> </a:t>
            </a:r>
            <a:r>
              <a:rPr lang="fr-FR" dirty="0" err="1">
                <a:latin typeface="Corbel" panose="020B0503020204020204" pitchFamily="34" charset="0"/>
              </a:rPr>
              <a:t>limited</a:t>
            </a:r>
            <a:r>
              <a:rPr lang="fr-FR" dirty="0">
                <a:latin typeface="Corbel" panose="020B0503020204020204" pitchFamily="34" charset="0"/>
              </a:rPr>
              <a:t> slip </a:t>
            </a:r>
            <a:r>
              <a:rPr lang="fr-FR" dirty="0" err="1">
                <a:latin typeface="Corbel" panose="020B0503020204020204" pitchFamily="34" charset="0"/>
              </a:rPr>
              <a:t>differential</a:t>
            </a:r>
            <a:endParaRPr lang="fr-FR" dirty="0">
              <a:latin typeface="Corbel" panose="020B0503020204020204" pitchFamily="34" charset="0"/>
            </a:endParaRPr>
          </a:p>
        </p:txBody>
      </p:sp>
      <p:cxnSp>
        <p:nvCxnSpPr>
          <p:cNvPr id="16" name="Connecteur droit avec flèche 15">
            <a:extLst>
              <a:ext uri="{FF2B5EF4-FFF2-40B4-BE49-F238E27FC236}">
                <a16:creationId xmlns:a16="http://schemas.microsoft.com/office/drawing/2014/main" id="{CD6128B2-278D-431D-B346-F9E4D4E257B1}"/>
              </a:ext>
            </a:extLst>
          </p:cNvPr>
          <p:cNvCxnSpPr>
            <a:cxnSpLocks/>
            <a:stCxn id="17" idx="2"/>
          </p:cNvCxnSpPr>
          <p:nvPr/>
        </p:nvCxnSpPr>
        <p:spPr>
          <a:xfrm flipH="1">
            <a:off x="6577186" y="1312446"/>
            <a:ext cx="1177667" cy="75130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ZoneTexte 16">
            <a:extLst>
              <a:ext uri="{FF2B5EF4-FFF2-40B4-BE49-F238E27FC236}">
                <a16:creationId xmlns:a16="http://schemas.microsoft.com/office/drawing/2014/main" id="{DD3D731A-9F19-404D-A7FF-75AFD74DCBD3}"/>
              </a:ext>
            </a:extLst>
          </p:cNvPr>
          <p:cNvSpPr txBox="1"/>
          <p:nvPr/>
        </p:nvSpPr>
        <p:spPr>
          <a:xfrm>
            <a:off x="6723236" y="1004669"/>
            <a:ext cx="2063234" cy="307777"/>
          </a:xfrm>
          <a:prstGeom prst="rect">
            <a:avLst/>
          </a:prstGeom>
          <a:noFill/>
        </p:spPr>
        <p:txBody>
          <a:bodyPr wrap="square" rtlCol="0">
            <a:spAutoFit/>
          </a:bodyPr>
          <a:lstStyle/>
          <a:p>
            <a:pPr algn="ctr"/>
            <a:r>
              <a:rPr lang="fr-FR" dirty="0">
                <a:latin typeface="Corbel" panose="020B0503020204020204" pitchFamily="34" charset="0"/>
              </a:rPr>
              <a:t>Push Rod</a:t>
            </a:r>
          </a:p>
        </p:txBody>
      </p:sp>
      <p:sp>
        <p:nvSpPr>
          <p:cNvPr id="2" name="Espace réservé du numéro de diapositive 1">
            <a:extLst>
              <a:ext uri="{FF2B5EF4-FFF2-40B4-BE49-F238E27FC236}">
                <a16:creationId xmlns:a16="http://schemas.microsoft.com/office/drawing/2014/main" id="{21B193BE-4227-4455-B1DF-122AEEABE0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5" name="Google Shape;725;p87"/>
          <p:cNvPicPr preferRelativeResize="0"/>
          <p:nvPr/>
        </p:nvPicPr>
        <p:blipFill rotWithShape="1">
          <a:blip r:embed="rId3">
            <a:alphaModFix/>
          </a:blip>
          <a:srcRect t="7095" b="7104"/>
          <a:stretch/>
        </p:blipFill>
        <p:spPr>
          <a:xfrm>
            <a:off x="-1" y="-43498"/>
            <a:ext cx="9143999" cy="5230497"/>
          </a:xfrm>
          <a:prstGeom prst="rect">
            <a:avLst/>
          </a:prstGeom>
          <a:noFill/>
          <a:ln>
            <a:noFill/>
          </a:ln>
        </p:spPr>
      </p:pic>
      <p:sp>
        <p:nvSpPr>
          <p:cNvPr id="726" name="Google Shape;726;p87"/>
          <p:cNvSpPr txBox="1"/>
          <p:nvPr/>
        </p:nvSpPr>
        <p:spPr>
          <a:xfrm>
            <a:off x="0" y="739000"/>
            <a:ext cx="5254500" cy="1109400"/>
          </a:xfrm>
          <a:prstGeom prst="rect">
            <a:avLst/>
          </a:prstGeom>
          <a:solidFill>
            <a:srgbClr val="FF0000">
              <a:alpha val="58430"/>
            </a:srgbClr>
          </a:solidFill>
          <a:ln>
            <a:noFill/>
          </a:ln>
        </p:spPr>
        <p:txBody>
          <a:bodyPr spcFirstLastPara="1" wrap="square" lIns="48975" tIns="24475" rIns="48975" bIns="24475" anchor="ctr" anchorCtr="0">
            <a:noAutofit/>
          </a:bodyPr>
          <a:lstStyle/>
          <a:p>
            <a:pPr marL="0" marR="0" lvl="0" indent="0" algn="ctr" rtl="0">
              <a:lnSpc>
                <a:spcPct val="100000"/>
              </a:lnSpc>
              <a:spcBef>
                <a:spcPts val="0"/>
              </a:spcBef>
              <a:spcAft>
                <a:spcPts val="0"/>
              </a:spcAft>
              <a:buClr>
                <a:srgbClr val="000000"/>
              </a:buClr>
              <a:buSzPts val="6200"/>
              <a:buFont typeface="Arial"/>
              <a:buNone/>
            </a:pPr>
            <a:r>
              <a:rPr lang="fr" sz="4800" b="1" dirty="0">
                <a:solidFill>
                  <a:schemeClr val="lt1"/>
                </a:solidFill>
                <a:latin typeface="Corbel" panose="020B0503020204020204" pitchFamily="34" charset="0"/>
                <a:ea typeface="Calibri"/>
                <a:cs typeface="Calibri"/>
                <a:sym typeface="Calibri"/>
              </a:rPr>
              <a:t>Powertrain</a:t>
            </a:r>
            <a:endParaRPr sz="4800" b="1" dirty="0">
              <a:solidFill>
                <a:schemeClr val="lt1"/>
              </a:solidFill>
              <a:latin typeface="Corbel" panose="020B0503020204020204" pitchFamily="34" charset="0"/>
              <a:ea typeface="Calibri"/>
              <a:cs typeface="Calibri"/>
              <a:sym typeface="Calibri"/>
            </a:endParaRPr>
          </a:p>
        </p:txBody>
      </p:sp>
      <p:sp>
        <p:nvSpPr>
          <p:cNvPr id="2" name="Espace réservé du numéro de diapositive 1">
            <a:extLst>
              <a:ext uri="{FF2B5EF4-FFF2-40B4-BE49-F238E27FC236}">
                <a16:creationId xmlns:a16="http://schemas.microsoft.com/office/drawing/2014/main" id="{C1DC89A8-1217-4C44-9B07-04E258834D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Thèm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241</Words>
  <Application>Microsoft Office PowerPoint</Application>
  <PresentationFormat>Affichage à l'écran (16:9)</PresentationFormat>
  <Paragraphs>111</Paragraphs>
  <Slides>23</Slides>
  <Notes>12</Notes>
  <HiddenSlides>0</HiddenSlides>
  <MMClips>0</MMClips>
  <ScaleCrop>false</ScaleCrop>
  <HeadingPairs>
    <vt:vector size="6" baseType="variant">
      <vt:variant>
        <vt:lpstr>Polices utilisées</vt:lpstr>
      </vt:variant>
      <vt:variant>
        <vt:i4>5</vt:i4>
      </vt:variant>
      <vt:variant>
        <vt:lpstr>Thème</vt:lpstr>
      </vt:variant>
      <vt:variant>
        <vt:i4>2</vt:i4>
      </vt:variant>
      <vt:variant>
        <vt:lpstr>Titres des diapositives</vt:lpstr>
      </vt:variant>
      <vt:variant>
        <vt:i4>23</vt:i4>
      </vt:variant>
    </vt:vector>
  </HeadingPairs>
  <TitlesOfParts>
    <vt:vector size="30" baseType="lpstr">
      <vt:lpstr>Arial</vt:lpstr>
      <vt:lpstr>Arial Black</vt:lpstr>
      <vt:lpstr>Calibri</vt:lpstr>
      <vt:lpstr>Corbel</vt:lpstr>
      <vt:lpstr>Open Sans</vt:lpstr>
      <vt:lpstr>Simple Light</vt:lpstr>
      <vt:lpstr>Office Theme</vt:lpstr>
      <vt:lpstr>A - Overall vehicle concept</vt:lpstr>
      <vt:lpstr>Objectives</vt:lpstr>
      <vt:lpstr>The vehicle: Valkyriz</vt:lpstr>
      <vt:lpstr>Présentation PowerPoint</vt:lpstr>
      <vt:lpstr>Frame &amp; Body</vt:lpstr>
      <vt:lpstr>Présentation PowerPoint</vt:lpstr>
      <vt:lpstr>Front Suspension System</vt:lpstr>
      <vt:lpstr>Rear Suspension System</vt:lpstr>
      <vt:lpstr>Présentation PowerPoint</vt:lpstr>
      <vt:lpstr>Powertrain</vt:lpstr>
      <vt:lpstr>Présentation PowerPoint</vt:lpstr>
      <vt:lpstr>Mass schedule</vt:lpstr>
      <vt:lpstr>Cost schedule</vt:lpstr>
      <vt:lpstr>Présentation PowerPoint</vt:lpstr>
      <vt:lpstr>Front suspension: Top View</vt:lpstr>
      <vt:lpstr>Rear suspension: Top View</vt:lpstr>
      <vt:lpstr>Rear suspension system</vt:lpstr>
      <vt:lpstr>Powertrain integrated into the Frame</vt:lpstr>
      <vt:lpstr>Frame</vt:lpstr>
      <vt:lpstr>Frame: Top View</vt:lpstr>
      <vt:lpstr>Frame: Side View</vt:lpstr>
      <vt:lpstr>A-Arms</vt:lpstr>
      <vt:lpstr>Wheel Assembly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 Overall vehicle design</dc:title>
  <dc:creator>Robin Niermaréchal</dc:creator>
  <cp:lastModifiedBy>Robin Niermaréchal</cp:lastModifiedBy>
  <cp:revision>12</cp:revision>
  <dcterms:modified xsi:type="dcterms:W3CDTF">2021-07-22T19:08:06Z</dcterms:modified>
</cp:coreProperties>
</file>